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3" r:id="rId5"/>
    <p:sldId id="502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Module 3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8.jpeg">
            <a:extLst>
              <a:ext uri="{FF2B5EF4-FFF2-40B4-BE49-F238E27FC236}">
                <a16:creationId xmlns:a16="http://schemas.microsoft.com/office/drawing/2014/main" id="{4038838E-10BD-4B1F-823D-4818089382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281478" y="841079"/>
            <a:ext cx="1655445" cy="14395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BA6DD2-054B-4488-B539-1DEE08201CFC}"/>
              </a:ext>
            </a:extLst>
          </p:cNvPr>
          <p:cNvSpPr/>
          <p:nvPr/>
        </p:nvSpPr>
        <p:spPr>
          <a:xfrm>
            <a:off x="505460" y="861094"/>
            <a:ext cx="11181080" cy="5515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找出你所听到的单词或短语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)1.A.shining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B.running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C.swimming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)2.A.interesting	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B.interested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C.international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)3.A.park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B.dark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C.ducks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)4.A.everyone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B.every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C.everything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)5.A.potato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B.photo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C.tomato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63E9B3-793A-4E8E-837F-D8CEC7776041}"/>
              </a:ext>
            </a:extLst>
          </p:cNvPr>
          <p:cNvSpPr/>
          <p:nvPr/>
        </p:nvSpPr>
        <p:spPr>
          <a:xfrm>
            <a:off x="941560" y="26302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D649D0-E7E8-4B12-93D0-F0506879EBFA}"/>
              </a:ext>
            </a:extLst>
          </p:cNvPr>
          <p:cNvSpPr/>
          <p:nvPr/>
        </p:nvSpPr>
        <p:spPr>
          <a:xfrm>
            <a:off x="965918" y="33927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98573D1-E9EC-49D9-8339-D2222D4D2C99}"/>
              </a:ext>
            </a:extLst>
          </p:cNvPr>
          <p:cNvSpPr/>
          <p:nvPr/>
        </p:nvSpPr>
        <p:spPr>
          <a:xfrm>
            <a:off x="965918" y="41995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63CCDE-8A07-402C-875D-FA7481C71CCA}"/>
              </a:ext>
            </a:extLst>
          </p:cNvPr>
          <p:cNvSpPr/>
          <p:nvPr/>
        </p:nvSpPr>
        <p:spPr>
          <a:xfrm>
            <a:off x="972157" y="49620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75FB3C1-3957-42D7-977D-3237D95079AE}"/>
              </a:ext>
            </a:extLst>
          </p:cNvPr>
          <p:cNvSpPr/>
          <p:nvPr/>
        </p:nvSpPr>
        <p:spPr>
          <a:xfrm>
            <a:off x="965918" y="57246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B33A2E9-0E42-45A3-BD8F-D88CCCB40489}"/>
              </a:ext>
            </a:extLst>
          </p:cNvPr>
          <p:cNvSpPr/>
          <p:nvPr/>
        </p:nvSpPr>
        <p:spPr>
          <a:xfrm>
            <a:off x="505460" y="861094"/>
            <a:ext cx="11181080" cy="235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)6.A.send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B.sent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C.sending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)7.A.write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B.right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C.light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)8.A.on Sundays	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Saturdays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Sunday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4E4BA4-5562-4C30-87A3-03F991C0D1B0}"/>
              </a:ext>
            </a:extLst>
          </p:cNvPr>
          <p:cNvSpPr/>
          <p:nvPr/>
        </p:nvSpPr>
        <p:spPr>
          <a:xfrm>
            <a:off x="956865" y="10775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5E725B-AFED-45E3-ABD4-6E17CDA9CE23}"/>
              </a:ext>
            </a:extLst>
          </p:cNvPr>
          <p:cNvSpPr/>
          <p:nvPr/>
        </p:nvSpPr>
        <p:spPr>
          <a:xfrm>
            <a:off x="966220" y="18495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B90D3E-6B29-45F3-9606-1DBFF1416A75}"/>
              </a:ext>
            </a:extLst>
          </p:cNvPr>
          <p:cNvSpPr/>
          <p:nvPr/>
        </p:nvSpPr>
        <p:spPr>
          <a:xfrm>
            <a:off x="996504" y="26074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17282B-0B52-4208-A8AC-4B037CD8AF5C}"/>
              </a:ext>
            </a:extLst>
          </p:cNvPr>
          <p:cNvSpPr/>
          <p:nvPr/>
        </p:nvSpPr>
        <p:spPr>
          <a:xfrm>
            <a:off x="505459" y="841080"/>
            <a:ext cx="10892853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)1.A.He’s cleaning his room.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a picnic in the park.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C.I played football with friends.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)2.A.We are in the mountains.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park.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supermarket.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C87217-8A86-4D69-BBF1-D65576D19AEB}"/>
              </a:ext>
            </a:extLst>
          </p:cNvPr>
          <p:cNvSpPr/>
          <p:nvPr/>
        </p:nvSpPr>
        <p:spPr>
          <a:xfrm>
            <a:off x="984024" y="1790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403BF6-8363-41E3-ADF3-BCE8D1CD00CA}"/>
              </a:ext>
            </a:extLst>
          </p:cNvPr>
          <p:cNvSpPr/>
          <p:nvPr/>
        </p:nvSpPr>
        <p:spPr>
          <a:xfrm>
            <a:off x="1048237" y="41443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01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17282B-0B52-4208-A8AC-4B037CD8AF5C}"/>
              </a:ext>
            </a:extLst>
          </p:cNvPr>
          <p:cNvSpPr/>
          <p:nvPr/>
        </p:nvSpPr>
        <p:spPr>
          <a:xfrm>
            <a:off x="505459" y="841080"/>
            <a:ext cx="11092030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)3.A.Yes,I did.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)4.A.Yes,I’m going to play football.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watch TV.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C.We’re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play chess.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)5.A.It’s sunny today.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windy and cold.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sunny.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2051EC-E217-479D-9465-D32A8059C7D0}"/>
              </a:ext>
            </a:extLst>
          </p:cNvPr>
          <p:cNvSpPr/>
          <p:nvPr/>
        </p:nvSpPr>
        <p:spPr>
          <a:xfrm>
            <a:off x="1060259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BBE07F-7E6E-44EC-B4C4-84942BF09F1D}"/>
              </a:ext>
            </a:extLst>
          </p:cNvPr>
          <p:cNvSpPr/>
          <p:nvPr/>
        </p:nvSpPr>
        <p:spPr>
          <a:xfrm>
            <a:off x="1018108" y="17751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E18C861-6CB7-4818-95C9-346E4C65E53B}"/>
              </a:ext>
            </a:extLst>
          </p:cNvPr>
          <p:cNvSpPr/>
          <p:nvPr/>
        </p:nvSpPr>
        <p:spPr>
          <a:xfrm>
            <a:off x="1051206" y="4141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389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2014-01-30T04:52:18Z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