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40" r:id="rId7"/>
    <p:sldId id="530" r:id="rId8"/>
    <p:sldId id="541" r:id="rId9"/>
    <p:sldId id="531" r:id="rId10"/>
    <p:sldId id="542" r:id="rId11"/>
    <p:sldId id="532" r:id="rId12"/>
    <p:sldId id="543" r:id="rId13"/>
    <p:sldId id="544" r:id="rId14"/>
    <p:sldId id="526" r:id="rId15"/>
    <p:sldId id="427" r:id="rId1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7"/>
    </p:embeddedFont>
    <p:embeddedFont>
      <p:font typeface="方正大标宋简体" panose="02000000000000000000" pitchFamily="2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１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He spent about </a:t>
            </a:r>
          </a:p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twenty-one hours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inspace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.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7F8E48-39B4-4132-9F78-0ECDE8BEE7FA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was born in 2004.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was the winner of the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100 meter freestyle.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I want to be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 swimmer in the future.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30438A-947C-4404-8A77-8CD7A2E1780F}"/>
              </a:ext>
            </a:extLst>
          </p:cNvPr>
          <p:cNvSpPr/>
          <p:nvPr/>
        </p:nvSpPr>
        <p:spPr>
          <a:xfrm>
            <a:off x="5872677" y="1166112"/>
            <a:ext cx="5706701" cy="41815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from?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proud of him.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in this photo?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D.When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he born?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project(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项目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did he win in the Paris 2024 Olympic Games (2024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巴黎奥运会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56CA1A-92E8-4CFB-A045-0F4F6F69FECE}"/>
              </a:ext>
            </a:extLst>
          </p:cNvPr>
          <p:cNvSpPr/>
          <p:nvPr/>
        </p:nvSpPr>
        <p:spPr>
          <a:xfrm>
            <a:off x="1732617" y="9612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BE95314-DE04-4E22-BDF9-0A2B12DDDD4E}"/>
              </a:ext>
            </a:extLst>
          </p:cNvPr>
          <p:cNvSpPr/>
          <p:nvPr/>
        </p:nvSpPr>
        <p:spPr>
          <a:xfrm>
            <a:off x="1780708" y="2563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9E8A82-CDAA-4356-ADB3-C575FBB9C17C}"/>
              </a:ext>
            </a:extLst>
          </p:cNvPr>
          <p:cNvSpPr/>
          <p:nvPr/>
        </p:nvSpPr>
        <p:spPr>
          <a:xfrm>
            <a:off x="1582466" y="48775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795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78D8EAA-D026-423B-9BD4-62F248362D1B}"/>
              </a:ext>
            </a:extLst>
          </p:cNvPr>
          <p:cNvSpPr/>
          <p:nvPr/>
        </p:nvSpPr>
        <p:spPr>
          <a:xfrm>
            <a:off x="505459" y="821076"/>
            <a:ext cx="11006455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53DDB346-3643-423C-8981-6CCC32497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339619"/>
              </p:ext>
            </p:extLst>
          </p:nvPr>
        </p:nvGraphicFramePr>
        <p:xfrm>
          <a:off x="669956" y="1702174"/>
          <a:ext cx="11006455" cy="4924961"/>
        </p:xfrm>
        <a:graphic>
          <a:graphicData uri="http://schemas.openxmlformats.org/drawingml/2006/table">
            <a:tbl>
              <a:tblPr firstRow="1" firstCol="1" bandRow="1"/>
              <a:tblGrid>
                <a:gridCol w="2070382">
                  <a:extLst>
                    <a:ext uri="{9D8B030D-6E8A-4147-A177-3AD203B41FA5}">
                      <a16:colId xmlns:a16="http://schemas.microsoft.com/office/drawing/2014/main" val="613511609"/>
                    </a:ext>
                  </a:extLst>
                </a:gridCol>
                <a:gridCol w="8936073">
                  <a:extLst>
                    <a:ext uri="{9D8B030D-6E8A-4147-A177-3AD203B41FA5}">
                      <a16:colId xmlns:a16="http://schemas.microsoft.com/office/drawing/2014/main" val="1552604513"/>
                    </a:ext>
                  </a:extLst>
                </a:gridCol>
              </a:tblGrid>
              <a:tr h="812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Shenzhou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500" i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ⅩⅢ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flew into space with three taikonauts on 16th October,2021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 back to the earth on 16th April(</a:t>
                      </a:r>
                      <a:r>
                        <a:rPr lang="zh-CN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四月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),2022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672154"/>
                  </a:ext>
                </a:extLst>
              </a:tr>
              <a:tr h="12427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Zhai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Zhigang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male(</a:t>
                      </a:r>
                      <a:r>
                        <a:rPr lang="zh-CN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男性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),born in 1966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flew into space in </a:t>
                      </a:r>
                      <a:r>
                        <a:rPr lang="en-US" sz="250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Shenzhou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500" i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Ⅶ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in 2008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first Chinese to walk in space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306257"/>
                  </a:ext>
                </a:extLst>
              </a:tr>
              <a:tr h="12427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Wang Yaping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female(</a:t>
                      </a:r>
                      <a:r>
                        <a:rPr lang="zh-CN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女性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),born in 1980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first Chinese space teacher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flew into space in </a:t>
                      </a:r>
                      <a:r>
                        <a:rPr lang="en-US" sz="250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Shenzhou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500" i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Ⅹ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in 2013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744895"/>
                  </a:ext>
                </a:extLst>
              </a:tr>
              <a:tr h="812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 Guangfu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male,born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in 1980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50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❋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became a taikonaut in 2010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497466"/>
                  </a:ext>
                </a:extLst>
              </a:tr>
              <a:tr h="81529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three taikonauts did some experiments(</a:t>
                      </a:r>
                      <a:r>
                        <a:rPr lang="zh-CN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),walked in </a:t>
                      </a:r>
                      <a:r>
                        <a:rPr lang="en-US" sz="25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space,gave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space </a:t>
                      </a:r>
                      <a:r>
                        <a:rPr lang="en-US" sz="25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lessons,made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videos,took</a:t>
                      </a:r>
                      <a:r>
                        <a:rPr lang="en-US" sz="2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pictures...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29942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78D8EAA-D026-423B-9BD4-62F248362D1B}"/>
              </a:ext>
            </a:extLst>
          </p:cNvPr>
          <p:cNvSpPr/>
          <p:nvPr/>
        </p:nvSpPr>
        <p:spPr>
          <a:xfrm>
            <a:off x="505459" y="821076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i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ⅩⅢ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spent about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space.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A.one year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B.half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year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C.two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years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the first Chinese space teacher.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A.Zhai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Zhigang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Yaping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Guangfu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)3.Zhai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Zhigang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Wang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Yaping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flew into space for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in 2021.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A.first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B.second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C.third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0CEC90-6BFE-4865-8ABC-E2BF94E646D2}"/>
              </a:ext>
            </a:extLst>
          </p:cNvPr>
          <p:cNvSpPr/>
          <p:nvPr/>
        </p:nvSpPr>
        <p:spPr>
          <a:xfrm>
            <a:off x="1096471" y="99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863C92-751F-476E-9D58-3F5F2CBEE981}"/>
              </a:ext>
            </a:extLst>
          </p:cNvPr>
          <p:cNvSpPr/>
          <p:nvPr/>
        </p:nvSpPr>
        <p:spPr>
          <a:xfrm>
            <a:off x="1111763" y="25535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AA84A4-3059-4A93-8508-810556953A36}"/>
              </a:ext>
            </a:extLst>
          </p:cNvPr>
          <p:cNvSpPr/>
          <p:nvPr/>
        </p:nvSpPr>
        <p:spPr>
          <a:xfrm>
            <a:off x="1096471" y="41381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397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78D8EAA-D026-423B-9BD4-62F248362D1B}"/>
              </a:ext>
            </a:extLst>
          </p:cNvPr>
          <p:cNvSpPr/>
          <p:nvPr/>
        </p:nvSpPr>
        <p:spPr>
          <a:xfrm>
            <a:off x="505459" y="821076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)4.The three taikonauts spent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space.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Spring Festival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Dragon Boat Festival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C.Teachers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)5.From this table(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表格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),we know that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A.Chinese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taikonauts are great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B.China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stronger and stronger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C.Both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and B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547429-9EAF-4575-A980-8CD0DE2E7D22}"/>
              </a:ext>
            </a:extLst>
          </p:cNvPr>
          <p:cNvSpPr/>
          <p:nvPr/>
        </p:nvSpPr>
        <p:spPr>
          <a:xfrm>
            <a:off x="1140737" y="10117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057F2F-CA73-4C9E-9006-00ABF5CFA7F0}"/>
              </a:ext>
            </a:extLst>
          </p:cNvPr>
          <p:cNvSpPr/>
          <p:nvPr/>
        </p:nvSpPr>
        <p:spPr>
          <a:xfrm>
            <a:off x="1140737" y="33224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946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F7786A4-0777-447E-8E46-D3B4082E3443}"/>
              </a:ext>
            </a:extLst>
          </p:cNvPr>
          <p:cNvSpPr/>
          <p:nvPr/>
        </p:nvSpPr>
        <p:spPr>
          <a:xfrm>
            <a:off x="505459" y="1584810"/>
            <a:ext cx="11291205" cy="5159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用所给动词的适当形式填空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完成短文。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National Day we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to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farm.It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very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big.There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many apples on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picked(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apples and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(put) them in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baskets,and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(carry) the baskets to the truck(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卡车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).We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(help) the farmers all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(give) apples to us and we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(eat) the apples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very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a good time there.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51574C1-0E78-4B8E-8CA9-3BAC7A8F130A}"/>
              </a:ext>
            </a:extLst>
          </p:cNvPr>
          <p:cNvSpPr/>
          <p:nvPr/>
        </p:nvSpPr>
        <p:spPr>
          <a:xfrm>
            <a:off x="5604519" y="2294640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4053889-0727-4773-B536-3D6F4F6E6161}"/>
              </a:ext>
            </a:extLst>
          </p:cNvPr>
          <p:cNvSpPr/>
          <p:nvPr/>
        </p:nvSpPr>
        <p:spPr>
          <a:xfrm>
            <a:off x="2816051" y="2899693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1E31958-15C6-408D-8CFE-E8011F28EA99}"/>
              </a:ext>
            </a:extLst>
          </p:cNvPr>
          <p:cNvSpPr/>
          <p:nvPr/>
        </p:nvSpPr>
        <p:spPr>
          <a:xfrm>
            <a:off x="2892234" y="3557636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83DE19-F20B-4258-8287-330D3F0BE91B}"/>
              </a:ext>
            </a:extLst>
          </p:cNvPr>
          <p:cNvSpPr/>
          <p:nvPr/>
        </p:nvSpPr>
        <p:spPr>
          <a:xfrm>
            <a:off x="9989623" y="3561642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6FE5EE-7B84-4785-871A-DF2D193B1677}"/>
              </a:ext>
            </a:extLst>
          </p:cNvPr>
          <p:cNvSpPr/>
          <p:nvPr/>
        </p:nvSpPr>
        <p:spPr>
          <a:xfrm>
            <a:off x="7991211" y="4164523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8F308E5-351E-4344-95A6-BE3103825779}"/>
              </a:ext>
            </a:extLst>
          </p:cNvPr>
          <p:cNvSpPr/>
          <p:nvPr/>
        </p:nvSpPr>
        <p:spPr>
          <a:xfrm>
            <a:off x="4564791" y="4820558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237277C-5BCB-4145-8D49-FE3E07C7864E}"/>
              </a:ext>
            </a:extLst>
          </p:cNvPr>
          <p:cNvSpPr/>
          <p:nvPr/>
        </p:nvSpPr>
        <p:spPr>
          <a:xfrm>
            <a:off x="10580462" y="4838664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9B7B84-DCDA-472D-8C73-5C61EA03712A}"/>
              </a:ext>
            </a:extLst>
          </p:cNvPr>
          <p:cNvSpPr/>
          <p:nvPr/>
        </p:nvSpPr>
        <p:spPr>
          <a:xfrm>
            <a:off x="9482406" y="5475051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2FD6901-339F-40D2-AD0A-BA6DC936C962}"/>
              </a:ext>
            </a:extLst>
          </p:cNvPr>
          <p:cNvSpPr/>
          <p:nvPr/>
        </p:nvSpPr>
        <p:spPr>
          <a:xfrm>
            <a:off x="606581" y="1837860"/>
            <a:ext cx="10905333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一、写出下列单词的过去式。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go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make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eat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spend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tell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7A86DD2-C582-47D0-89C5-C1F2DFD85C86}"/>
              </a:ext>
            </a:extLst>
          </p:cNvPr>
          <p:cNvSpPr/>
          <p:nvPr/>
        </p:nvSpPr>
        <p:spPr>
          <a:xfrm>
            <a:off x="1548577" y="2760788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3AEA5E-8C6F-460E-A3D0-341A639D80E6}"/>
              </a:ext>
            </a:extLst>
          </p:cNvPr>
          <p:cNvSpPr/>
          <p:nvPr/>
        </p:nvSpPr>
        <p:spPr>
          <a:xfrm>
            <a:off x="1615573" y="3532710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9D8C49-8ADD-4571-A91E-2F23A6C24AE3}"/>
              </a:ext>
            </a:extLst>
          </p:cNvPr>
          <p:cNvSpPr/>
          <p:nvPr/>
        </p:nvSpPr>
        <p:spPr>
          <a:xfrm>
            <a:off x="1819871" y="4322856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97B0006-8D61-458D-A98A-1298F2085FCA}"/>
              </a:ext>
            </a:extLst>
          </p:cNvPr>
          <p:cNvSpPr/>
          <p:nvPr/>
        </p:nvSpPr>
        <p:spPr>
          <a:xfrm>
            <a:off x="1757532" y="508572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3B4D32-4724-4A86-9F20-80D3A34F94F1}"/>
              </a:ext>
            </a:extLst>
          </p:cNvPr>
          <p:cNvSpPr/>
          <p:nvPr/>
        </p:nvSpPr>
        <p:spPr>
          <a:xfrm>
            <a:off x="4746754" y="276761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096E385-FE89-4290-A8F5-26F5CD86BF5D}"/>
              </a:ext>
            </a:extLst>
          </p:cNvPr>
          <p:cNvSpPr/>
          <p:nvPr/>
        </p:nvSpPr>
        <p:spPr>
          <a:xfrm>
            <a:off x="4915870" y="354680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C56803E-8466-45C7-93F1-CCDB3D98F05A}"/>
              </a:ext>
            </a:extLst>
          </p:cNvPr>
          <p:cNvSpPr/>
          <p:nvPr/>
        </p:nvSpPr>
        <p:spPr>
          <a:xfrm>
            <a:off x="4759285" y="4308675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B0D9899-1FA6-411F-B084-F8D3100373FC}"/>
              </a:ext>
            </a:extLst>
          </p:cNvPr>
          <p:cNvSpPr/>
          <p:nvPr/>
        </p:nvSpPr>
        <p:spPr>
          <a:xfrm>
            <a:off x="4870605" y="508276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55BDDE4-399A-4A3C-B6BA-6D68C7E06A3D}"/>
              </a:ext>
            </a:extLst>
          </p:cNvPr>
          <p:cNvSpPr/>
          <p:nvPr/>
        </p:nvSpPr>
        <p:spPr>
          <a:xfrm>
            <a:off x="8627066" y="275173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CA58104-52DE-4F26-B2F0-C3F2E875144C}"/>
              </a:ext>
            </a:extLst>
          </p:cNvPr>
          <p:cNvSpPr/>
          <p:nvPr/>
        </p:nvSpPr>
        <p:spPr>
          <a:xfrm>
            <a:off x="8675630" y="354680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C1D4836-E0D9-4844-A48E-297A0F82F4A4}"/>
              </a:ext>
            </a:extLst>
          </p:cNvPr>
          <p:cNvSpPr/>
          <p:nvPr/>
        </p:nvSpPr>
        <p:spPr>
          <a:xfrm>
            <a:off x="8802051" y="4320895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863F803-A45C-4349-B214-7E1B1B7EF754}"/>
              </a:ext>
            </a:extLst>
          </p:cNvPr>
          <p:cNvSpPr/>
          <p:nvPr/>
        </p:nvSpPr>
        <p:spPr>
          <a:xfrm>
            <a:off x="8787603" y="508604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69CC01-7EA8-40A6-ACB6-F357CB641D97}"/>
              </a:ext>
            </a:extLst>
          </p:cNvPr>
          <p:cNvSpPr/>
          <p:nvPr/>
        </p:nvSpPr>
        <p:spPr>
          <a:xfrm>
            <a:off x="505459" y="861094"/>
            <a:ext cx="11006455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二、给下列句子选择合适的答语。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)1.Where is 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)2.What did 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in space?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)3.When did 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into space?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)4.How old was his son?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8A8E75-147D-4A19-A578-44D2B77C843D}"/>
              </a:ext>
            </a:extLst>
          </p:cNvPr>
          <p:cNvSpPr/>
          <p:nvPr/>
        </p:nvSpPr>
        <p:spPr>
          <a:xfrm>
            <a:off x="7092289" y="1092925"/>
            <a:ext cx="4419625" cy="535864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2003.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mother and I.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taikonaut.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China.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eight years old.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F.I went to a farm.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made a video about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his space travel.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H.Yes,he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79D61D-07CE-4D43-80C6-AE81012605BD}"/>
              </a:ext>
            </a:extLst>
          </p:cNvPr>
          <p:cNvSpPr/>
          <p:nvPr/>
        </p:nvSpPr>
        <p:spPr>
          <a:xfrm>
            <a:off x="1075159" y="17312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0DA811-FF6E-408D-91A2-800B02874FE6}"/>
              </a:ext>
            </a:extLst>
          </p:cNvPr>
          <p:cNvSpPr/>
          <p:nvPr/>
        </p:nvSpPr>
        <p:spPr>
          <a:xfrm>
            <a:off x="1048000" y="2528540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C2D57AE-7B9A-4E50-834B-2153F4422C4B}"/>
              </a:ext>
            </a:extLst>
          </p:cNvPr>
          <p:cNvSpPr/>
          <p:nvPr/>
        </p:nvSpPr>
        <p:spPr>
          <a:xfrm>
            <a:off x="1019547" y="3957210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5107C90-9BE0-4EB2-BF08-DAD9A2D39BAF}"/>
              </a:ext>
            </a:extLst>
          </p:cNvPr>
          <p:cNvSpPr/>
          <p:nvPr/>
        </p:nvSpPr>
        <p:spPr>
          <a:xfrm>
            <a:off x="1098403" y="54220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69CC01-7EA8-40A6-ACB6-F357CB641D97}"/>
              </a:ext>
            </a:extLst>
          </p:cNvPr>
          <p:cNvSpPr/>
          <p:nvPr/>
        </p:nvSpPr>
        <p:spPr>
          <a:xfrm>
            <a:off x="505459" y="861094"/>
            <a:ext cx="11006455" cy="3891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)5.Who went to the airport?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)6.What does 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)7.Did he go to the zoo?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)8.Where did you go?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8A8E75-147D-4A19-A578-44D2B77C843D}"/>
              </a:ext>
            </a:extLst>
          </p:cNvPr>
          <p:cNvSpPr/>
          <p:nvPr/>
        </p:nvSpPr>
        <p:spPr>
          <a:xfrm>
            <a:off x="6978685" y="896337"/>
            <a:ext cx="4419625" cy="535864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2003.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mother and I.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taikonaut.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China.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eight years old.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F.I went to a farm.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made a video about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his space travel.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H.Yes,he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C30FA4-7015-4E3E-AB67-080DEC603312}"/>
              </a:ext>
            </a:extLst>
          </p:cNvPr>
          <p:cNvSpPr/>
          <p:nvPr/>
        </p:nvSpPr>
        <p:spPr>
          <a:xfrm>
            <a:off x="1010970" y="123181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52D9F90-BAE4-4872-9901-2B399760EC37}"/>
              </a:ext>
            </a:extLst>
          </p:cNvPr>
          <p:cNvSpPr/>
          <p:nvPr/>
        </p:nvSpPr>
        <p:spPr>
          <a:xfrm>
            <a:off x="1017208" y="22220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5A23D2-74C2-46C2-8267-3D33AEBEAB74}"/>
              </a:ext>
            </a:extLst>
          </p:cNvPr>
          <p:cNvSpPr/>
          <p:nvPr/>
        </p:nvSpPr>
        <p:spPr>
          <a:xfrm>
            <a:off x="1017209" y="3159436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3948668-0758-4451-9C30-06756E1E8638}"/>
              </a:ext>
            </a:extLst>
          </p:cNvPr>
          <p:cNvSpPr/>
          <p:nvPr/>
        </p:nvSpPr>
        <p:spPr>
          <a:xfrm>
            <a:off x="1010970" y="414190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66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AE123C8-4C9C-4645-B0F9-19CDEA090401}"/>
              </a:ext>
            </a:extLst>
          </p:cNvPr>
          <p:cNvSpPr/>
          <p:nvPr/>
        </p:nvSpPr>
        <p:spPr>
          <a:xfrm>
            <a:off x="505459" y="841079"/>
            <a:ext cx="11327419" cy="5922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 in 2024.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A.fly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B.flew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C.flew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Liaoning.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	       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twenty</a:t>
            </a:r>
            <a:r>
              <a:rPr lang="en-US" altLang="zh-CN" sz="32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hours in space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2003. 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A.spend;in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B.spent;in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C.spending;in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FF298FC-7042-4F8F-B010-F3E961768023}"/>
              </a:ext>
            </a:extLst>
          </p:cNvPr>
          <p:cNvSpPr/>
          <p:nvPr/>
        </p:nvSpPr>
        <p:spPr>
          <a:xfrm>
            <a:off x="1032060" y="172933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CCAA7D-42D0-4916-893E-A5116F88F673}"/>
              </a:ext>
            </a:extLst>
          </p:cNvPr>
          <p:cNvSpPr/>
          <p:nvPr/>
        </p:nvSpPr>
        <p:spPr>
          <a:xfrm>
            <a:off x="1032060" y="32004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9665E9C-664D-4B03-9443-8B8E436F4207}"/>
              </a:ext>
            </a:extLst>
          </p:cNvPr>
          <p:cNvSpPr/>
          <p:nvPr/>
        </p:nvSpPr>
        <p:spPr>
          <a:xfrm>
            <a:off x="1058260" y="468973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AE123C8-4C9C-4645-B0F9-19CDEA090401}"/>
              </a:ext>
            </a:extLst>
          </p:cNvPr>
          <p:cNvSpPr/>
          <p:nvPr/>
        </p:nvSpPr>
        <p:spPr>
          <a:xfrm>
            <a:off x="505459" y="841079"/>
            <a:ext cx="11327419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video in space in 2003 and now he is very famous.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B.made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C.make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)5.Sam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mother is very proud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B.his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56F7A8-BE86-4EC6-8F24-80FD9F831A4F}"/>
              </a:ext>
            </a:extLst>
          </p:cNvPr>
          <p:cNvSpPr/>
          <p:nvPr/>
        </p:nvSpPr>
        <p:spPr>
          <a:xfrm>
            <a:off x="1105526" y="10093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17AF12-5485-4AA3-9972-F766413DDB1F}"/>
              </a:ext>
            </a:extLst>
          </p:cNvPr>
          <p:cNvSpPr/>
          <p:nvPr/>
        </p:nvSpPr>
        <p:spPr>
          <a:xfrm>
            <a:off x="1170866" y="33566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152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DBA4B6E-830D-4A71-9653-4EDB939EC090}"/>
              </a:ext>
            </a:extLst>
          </p:cNvPr>
          <p:cNvSpPr/>
          <p:nvPr/>
        </p:nvSpPr>
        <p:spPr>
          <a:xfrm>
            <a:off x="505459" y="848225"/>
            <a:ext cx="11264046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1.Yang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is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his mother last night.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3.Yang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at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2003.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骄傲的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our strong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two hours in the park last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CC00F6-031C-41BB-90CA-45F9080D0795}"/>
              </a:ext>
            </a:extLst>
          </p:cNvPr>
          <p:cNvSpPr/>
          <p:nvPr/>
        </p:nvSpPr>
        <p:spPr>
          <a:xfrm>
            <a:off x="4255977" y="1781313"/>
            <a:ext cx="16882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aikonaut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2D48963-4787-4F01-9956-91AAD6808BB3}"/>
              </a:ext>
            </a:extLst>
          </p:cNvPr>
          <p:cNvSpPr/>
          <p:nvPr/>
        </p:nvSpPr>
        <p:spPr>
          <a:xfrm>
            <a:off x="9308683" y="1763206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67BF053-E5CC-467F-9845-AE6F22BC6563}"/>
              </a:ext>
            </a:extLst>
          </p:cNvPr>
          <p:cNvSpPr/>
          <p:nvPr/>
        </p:nvSpPr>
        <p:spPr>
          <a:xfrm>
            <a:off x="2240525" y="256896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F0A010-F5B3-4513-A8B8-79D8B743571A}"/>
              </a:ext>
            </a:extLst>
          </p:cNvPr>
          <p:cNvSpPr/>
          <p:nvPr/>
        </p:nvSpPr>
        <p:spPr>
          <a:xfrm>
            <a:off x="4686198" y="25689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F2A245-16E0-4980-ABEB-1966A9168D50}"/>
              </a:ext>
            </a:extLst>
          </p:cNvPr>
          <p:cNvSpPr/>
          <p:nvPr/>
        </p:nvSpPr>
        <p:spPr>
          <a:xfrm>
            <a:off x="4768412" y="3348060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267AA14-BA12-4039-AD1E-694FDDC1E048}"/>
              </a:ext>
            </a:extLst>
          </p:cNvPr>
          <p:cNvSpPr/>
          <p:nvPr/>
        </p:nvSpPr>
        <p:spPr>
          <a:xfrm>
            <a:off x="8375737" y="3346048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466232F-0478-45BD-8541-CFA761ED2899}"/>
              </a:ext>
            </a:extLst>
          </p:cNvPr>
          <p:cNvSpPr/>
          <p:nvPr/>
        </p:nvSpPr>
        <p:spPr>
          <a:xfrm>
            <a:off x="2222419" y="4124795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8890753-BBAB-4339-90BA-3B3F1F108823}"/>
              </a:ext>
            </a:extLst>
          </p:cNvPr>
          <p:cNvSpPr/>
          <p:nvPr/>
        </p:nvSpPr>
        <p:spPr>
          <a:xfrm>
            <a:off x="8411949" y="4109161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64D1AAC-E986-4B9F-A2C9-5DA5B66FA512}"/>
              </a:ext>
            </a:extLst>
          </p:cNvPr>
          <p:cNvSpPr/>
          <p:nvPr/>
        </p:nvSpPr>
        <p:spPr>
          <a:xfrm>
            <a:off x="1823953" y="4905252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D193675-F67B-4A55-A0C0-AE739B361C14}"/>
              </a:ext>
            </a:extLst>
          </p:cNvPr>
          <p:cNvSpPr/>
          <p:nvPr/>
        </p:nvSpPr>
        <p:spPr>
          <a:xfrm>
            <a:off x="5286976" y="490324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DBA4B6E-830D-4A71-9653-4EDB939EC090}"/>
              </a:ext>
            </a:extLst>
          </p:cNvPr>
          <p:cNvSpPr/>
          <p:nvPr/>
        </p:nvSpPr>
        <p:spPr>
          <a:xfrm>
            <a:off x="505459" y="848225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6.Wang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Yaping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space in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i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ⅩⅢ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2021.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2005,John went to London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his father.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 want to be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有朝一日我想成为一名医生。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1062B20-1193-42CC-9E36-560F724A0705}"/>
              </a:ext>
            </a:extLst>
          </p:cNvPr>
          <p:cNvSpPr/>
          <p:nvPr/>
        </p:nvSpPr>
        <p:spPr>
          <a:xfrm>
            <a:off x="4194346" y="97215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9ECC10-1197-4936-8F8D-20B0E86EAB65}"/>
              </a:ext>
            </a:extLst>
          </p:cNvPr>
          <p:cNvSpPr/>
          <p:nvPr/>
        </p:nvSpPr>
        <p:spPr>
          <a:xfrm>
            <a:off x="7103331" y="99025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0BDE45B-7738-424B-93E5-E06864ABFD9A}"/>
              </a:ext>
            </a:extLst>
          </p:cNvPr>
          <p:cNvSpPr/>
          <p:nvPr/>
        </p:nvSpPr>
        <p:spPr>
          <a:xfrm>
            <a:off x="1742738" y="2561382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6C7C758-BD1C-4E47-83ED-A8AB8A660622}"/>
              </a:ext>
            </a:extLst>
          </p:cNvPr>
          <p:cNvSpPr/>
          <p:nvPr/>
        </p:nvSpPr>
        <p:spPr>
          <a:xfrm>
            <a:off x="10269221" y="254327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9CC14DA-0A03-41E8-9134-EE7A7407692D}"/>
              </a:ext>
            </a:extLst>
          </p:cNvPr>
          <p:cNvSpPr/>
          <p:nvPr/>
        </p:nvSpPr>
        <p:spPr>
          <a:xfrm>
            <a:off x="3924840" y="4117105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D8C33C-EEED-4783-8410-7401D5174BE3}"/>
              </a:ext>
            </a:extLst>
          </p:cNvPr>
          <p:cNvSpPr/>
          <p:nvPr/>
        </p:nvSpPr>
        <p:spPr>
          <a:xfrm>
            <a:off x="6231297" y="4108051"/>
            <a:ext cx="17363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someday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302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7F8E48-39B4-4132-9F78-0ECDE8BEE7FA}"/>
              </a:ext>
            </a:extLst>
          </p:cNvPr>
          <p:cNvSpPr/>
          <p:nvPr/>
        </p:nvSpPr>
        <p:spPr>
          <a:xfrm>
            <a:off x="505459" y="841079"/>
            <a:ext cx="11006455" cy="591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五、选择适当的句子补全对话。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A:Hello,Daming.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is Pan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Zhanle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潘展乐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A:Really?What is he?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is a famous swimmer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in China.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is from Zhejiang Province.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30438A-947C-4404-8A77-8CD7A2E1780F}"/>
              </a:ext>
            </a:extLst>
          </p:cNvPr>
          <p:cNvSpPr/>
          <p:nvPr/>
        </p:nvSpPr>
        <p:spPr>
          <a:xfrm>
            <a:off x="5903266" y="1684145"/>
            <a:ext cx="5706701" cy="41815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from?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proud of him.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in this photo?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D.When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he born?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project(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项目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did he win in the Paris 2024 Olympic Games (2024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巴黎奥运会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7B428D-A56A-4462-BC75-AE61341AF936}"/>
              </a:ext>
            </a:extLst>
          </p:cNvPr>
          <p:cNvSpPr/>
          <p:nvPr/>
        </p:nvSpPr>
        <p:spPr>
          <a:xfrm>
            <a:off x="4101184" y="16821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4BDC783-0F2F-40A2-8A37-15EFF849A263}"/>
              </a:ext>
            </a:extLst>
          </p:cNvPr>
          <p:cNvSpPr/>
          <p:nvPr/>
        </p:nvSpPr>
        <p:spPr>
          <a:xfrm>
            <a:off x="1681742" y="53456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1268</Words>
  <Application>Microsoft Office PowerPoint</Application>
  <PresentationFormat>宽屏</PresentationFormat>
  <Paragraphs>206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方正隶变_GBK</vt:lpstr>
      <vt:lpstr>Wingdings</vt:lpstr>
      <vt:lpstr>Arial</vt:lpstr>
      <vt:lpstr>方正大标宋简体</vt:lpstr>
      <vt:lpstr>Times New Roman</vt:lpstr>
      <vt:lpstr>方正小标宋_GBK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259</cp:revision>
  <dcterms:created xsi:type="dcterms:W3CDTF">2019-06-19T02:08:00Z</dcterms:created>
  <dcterms:modified xsi:type="dcterms:W3CDTF">2014-01-28T10:44:25Z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