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3" r:id="rId5"/>
    <p:sldId id="501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12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Module2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8.jpeg">
            <a:extLst>
              <a:ext uri="{FF2B5EF4-FFF2-40B4-BE49-F238E27FC236}">
                <a16:creationId xmlns:a16="http://schemas.microsoft.com/office/drawing/2014/main" id="{F2C1658C-0BB3-4FE9-9568-A05B1A259F0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856470" y="962386"/>
            <a:ext cx="1655445" cy="143954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0F2658A-9C8F-49CC-B6E1-1CCCD5F7A986}"/>
              </a:ext>
            </a:extLst>
          </p:cNvPr>
          <p:cNvSpPr/>
          <p:nvPr/>
        </p:nvSpPr>
        <p:spPr>
          <a:xfrm>
            <a:off x="505459" y="844690"/>
            <a:ext cx="1089285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一、听独白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完成下列任务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听第一段独白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完成任务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1~3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.Where is Lucy going to paint?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ctr">
              <a:lnSpc>
                <a:spcPct val="150000"/>
              </a:lnSpc>
            </a:pP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A2E7E2B-135D-4712-9F17-5B027D6DFF4A}"/>
              </a:ext>
            </a:extLst>
          </p:cNvPr>
          <p:cNvSpPr/>
          <p:nvPr/>
        </p:nvSpPr>
        <p:spPr>
          <a:xfrm>
            <a:off x="1140501" y="240328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image20.jpeg">
            <a:extLst>
              <a:ext uri="{FF2B5EF4-FFF2-40B4-BE49-F238E27FC236}">
                <a16:creationId xmlns:a16="http://schemas.microsoft.com/office/drawing/2014/main" id="{1EE58A9A-2AE1-4DD7-B615-1D64183151EA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24973" y="3429000"/>
            <a:ext cx="10567428" cy="18944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AE31B87-84D1-44D6-8424-D39B7DE9BC3E}"/>
              </a:ext>
            </a:extLst>
          </p:cNvPr>
          <p:cNvSpPr/>
          <p:nvPr/>
        </p:nvSpPr>
        <p:spPr>
          <a:xfrm>
            <a:off x="434566" y="861093"/>
            <a:ext cx="11006454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.What time is Lucy􀆳s grandma going to dance with her friend?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6∶30.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7∶00.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C.At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7∶30.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.Is Lucy􀆳s dad going to have lunch at 12∶00?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A.Yes,he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is.	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B.No,he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􀆳t.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C.We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don􀆳t know.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6DC92FC-CA3C-40DE-9A31-97E6D6405E0F}"/>
              </a:ext>
            </a:extLst>
          </p:cNvPr>
          <p:cNvSpPr/>
          <p:nvPr/>
        </p:nvSpPr>
        <p:spPr>
          <a:xfrm>
            <a:off x="1024826" y="992056"/>
            <a:ext cx="481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F2DF2DE-BEE8-4F2E-A7DF-DA3288DF1C8C}"/>
              </a:ext>
            </a:extLst>
          </p:cNvPr>
          <p:cNvSpPr/>
          <p:nvPr/>
        </p:nvSpPr>
        <p:spPr>
          <a:xfrm>
            <a:off x="1058397" y="320155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998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AE31B87-84D1-44D6-8424-D39B7DE9BC3E}"/>
              </a:ext>
            </a:extLst>
          </p:cNvPr>
          <p:cNvSpPr/>
          <p:nvPr/>
        </p:nvSpPr>
        <p:spPr>
          <a:xfrm>
            <a:off x="434566" y="861093"/>
            <a:ext cx="11006454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听第二段独白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完成任务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4~5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.What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Huahua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going to do on Tuesday?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A.Read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books.	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B.At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home.	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C.Fly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kites.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.Will it be windy on Monday?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A.Yes,it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will.	 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B.No,it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won􀆳t.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C.Yes,it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CBE9E56-C4F6-4968-834F-6B43D5AF0ED4}"/>
              </a:ext>
            </a:extLst>
          </p:cNvPr>
          <p:cNvSpPr/>
          <p:nvPr/>
        </p:nvSpPr>
        <p:spPr>
          <a:xfrm>
            <a:off x="1066342" y="18265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43C6581-A586-4136-83B8-C9DD78DAC099}"/>
              </a:ext>
            </a:extLst>
          </p:cNvPr>
          <p:cNvSpPr/>
          <p:nvPr/>
        </p:nvSpPr>
        <p:spPr>
          <a:xfrm>
            <a:off x="1063528" y="331937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5731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7E50ACA-0506-4123-A790-F7C1B7B0D769}"/>
              </a:ext>
            </a:extLst>
          </p:cNvPr>
          <p:cNvSpPr/>
          <p:nvPr/>
        </p:nvSpPr>
        <p:spPr>
          <a:xfrm>
            <a:off x="505460" y="841080"/>
            <a:ext cx="11181080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二、听句子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填上所缺的单词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本题读三遍。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.There are some ducks on the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.Daming and Sam are going to have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tomorrow.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.When are we going to eat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.Look at 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.They􀆳re so beautiful.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.Tom is going to stay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4E9744D-3EB7-47CA-80B1-C6C9D66762A9}"/>
              </a:ext>
            </a:extLst>
          </p:cNvPr>
          <p:cNvSpPr/>
          <p:nvPr/>
        </p:nvSpPr>
        <p:spPr>
          <a:xfrm>
            <a:off x="6276788" y="17632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pond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7061DAD-AE22-4775-8FD1-40F12DFBF163}"/>
              </a:ext>
            </a:extLst>
          </p:cNvPr>
          <p:cNvSpPr/>
          <p:nvPr/>
        </p:nvSpPr>
        <p:spPr>
          <a:xfrm>
            <a:off x="7706067" y="2539162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picnic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B9718CC-7258-4374-B986-0E1E196D2000}"/>
              </a:ext>
            </a:extLst>
          </p:cNvPr>
          <p:cNvSpPr/>
          <p:nvPr/>
        </p:nvSpPr>
        <p:spPr>
          <a:xfrm>
            <a:off x="6134392" y="3364258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lunch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77BE0E5-894C-4B88-AA77-A89C9F031370}"/>
              </a:ext>
            </a:extLst>
          </p:cNvPr>
          <p:cNvSpPr/>
          <p:nvPr/>
        </p:nvSpPr>
        <p:spPr>
          <a:xfrm>
            <a:off x="3454059" y="4071840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clouds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3B1AE0B-0FDC-42F2-BA3A-58322B7EBC56}"/>
              </a:ext>
            </a:extLst>
          </p:cNvPr>
          <p:cNvSpPr/>
          <p:nvPr/>
        </p:nvSpPr>
        <p:spPr>
          <a:xfrm>
            <a:off x="5005770" y="4889291"/>
            <a:ext cx="1420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hungry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111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334</Words>
  <Application>Microsoft Office PowerPoint</Application>
  <PresentationFormat>宽屏</PresentationFormat>
  <Paragraphs>48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微软雅黑</vt:lpstr>
      <vt:lpstr>方正小标宋_GBK</vt:lpstr>
      <vt:lpstr>方正隶变_GBK</vt:lpstr>
      <vt:lpstr>Wingdings</vt:lpstr>
      <vt:lpstr>方正大标宋_GBK</vt:lpstr>
      <vt:lpstr>Times New Roman</vt:lpstr>
      <vt:lpstr>Arial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2014-01-30T04:33:27Z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