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6" r:id="rId5"/>
    <p:sldId id="500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44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9AF03DE-2EBD-4339-8B00-27A2AA9BF60A}"/>
              </a:ext>
            </a:extLst>
          </p:cNvPr>
          <p:cNvSpPr/>
          <p:nvPr/>
        </p:nvSpPr>
        <p:spPr>
          <a:xfrm>
            <a:off x="505460" y="861094"/>
            <a:ext cx="11006454" cy="4981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一、根据图意或中文提示填单词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1.Please bring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boy. 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2.Look!What’s in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9EDB68-9C27-41CB-AB50-6B4C27787045}"/>
              </a:ext>
            </a:extLst>
          </p:cNvPr>
          <p:cNvSpPr/>
          <p:nvPr/>
        </p:nvSpPr>
        <p:spPr>
          <a:xfrm>
            <a:off x="3832715" y="223398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556797-F034-4513-B6BE-A0C7C5E995FC}"/>
              </a:ext>
            </a:extLst>
          </p:cNvPr>
          <p:cNvSpPr/>
          <p:nvPr/>
        </p:nvSpPr>
        <p:spPr>
          <a:xfrm>
            <a:off x="5000612" y="430722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88.jpeg">
            <a:extLst>
              <a:ext uri="{FF2B5EF4-FFF2-40B4-BE49-F238E27FC236}">
                <a16:creationId xmlns:a16="http://schemas.microsoft.com/office/drawing/2014/main" id="{C99F7480-921E-4BAF-A76D-86B4BC0DAAB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455918" y="2005135"/>
            <a:ext cx="1280164" cy="1280164"/>
          </a:xfrm>
          <a:prstGeom prst="rect">
            <a:avLst/>
          </a:prstGeom>
        </p:spPr>
      </p:pic>
      <p:pic>
        <p:nvPicPr>
          <p:cNvPr id="10" name="image89.jpeg">
            <a:extLst>
              <a:ext uri="{FF2B5EF4-FFF2-40B4-BE49-F238E27FC236}">
                <a16:creationId xmlns:a16="http://schemas.microsoft.com/office/drawing/2014/main" id="{FDE45B4C-3A28-4B5C-BEED-25C6CC7CCC3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44444" y="3835499"/>
            <a:ext cx="1979484" cy="17595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9AF03DE-2EBD-4339-8B00-27A2AA9BF60A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3.Why are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played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 last night.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5.—Where’s the man?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—He’s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the bed.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9D74B6-EF0B-445F-B551-12F7D89F61D3}"/>
              </a:ext>
            </a:extLst>
          </p:cNvPr>
          <p:cNvSpPr/>
          <p:nvPr/>
        </p:nvSpPr>
        <p:spPr>
          <a:xfrm>
            <a:off x="3626076" y="1009349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E20674-A837-41F1-A424-DAF173A91348}"/>
              </a:ext>
            </a:extLst>
          </p:cNvPr>
          <p:cNvSpPr/>
          <p:nvPr/>
        </p:nvSpPr>
        <p:spPr>
          <a:xfrm>
            <a:off x="3310284" y="256898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5E700-585E-48F3-97F7-BE4B5CD936D9}"/>
              </a:ext>
            </a:extLst>
          </p:cNvPr>
          <p:cNvSpPr/>
          <p:nvPr/>
        </p:nvSpPr>
        <p:spPr>
          <a:xfrm>
            <a:off x="2627734" y="489241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90.jpeg">
            <a:extLst>
              <a:ext uri="{FF2B5EF4-FFF2-40B4-BE49-F238E27FC236}">
                <a16:creationId xmlns:a16="http://schemas.microsoft.com/office/drawing/2014/main" id="{0B7A2CA8-8BCF-4C9F-B1BC-9A48F6A0C47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37073" y="828333"/>
            <a:ext cx="1300356" cy="1352664"/>
          </a:xfrm>
          <a:prstGeom prst="rect">
            <a:avLst/>
          </a:prstGeom>
        </p:spPr>
      </p:pic>
      <p:pic>
        <p:nvPicPr>
          <p:cNvPr id="11" name="image91.jpeg">
            <a:extLst>
              <a:ext uri="{FF2B5EF4-FFF2-40B4-BE49-F238E27FC236}">
                <a16:creationId xmlns:a16="http://schemas.microsoft.com/office/drawing/2014/main" id="{9A572F85-B7AD-4E17-ADEE-34B939F1541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431892" y="2568980"/>
            <a:ext cx="905534" cy="857609"/>
          </a:xfrm>
          <a:prstGeom prst="rect">
            <a:avLst/>
          </a:prstGeom>
        </p:spPr>
      </p:pic>
      <p:pic>
        <p:nvPicPr>
          <p:cNvPr id="12" name="image92.jpeg">
            <a:extLst>
              <a:ext uri="{FF2B5EF4-FFF2-40B4-BE49-F238E27FC236}">
                <a16:creationId xmlns:a16="http://schemas.microsoft.com/office/drawing/2014/main" id="{FF150905-ACC9-4884-8A2B-DF0EDF9E439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681329" y="4226888"/>
            <a:ext cx="2406659" cy="1740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948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9AF03DE-2EBD-4339-8B00-27A2AA9BF60A}"/>
              </a:ext>
            </a:extLst>
          </p:cNvPr>
          <p:cNvSpPr/>
          <p:nvPr/>
        </p:nvSpPr>
        <p:spPr>
          <a:xfrm>
            <a:off x="505460" y="861094"/>
            <a:ext cx="11181080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play a football game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7.It’s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).Please take your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8.Look!This is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棒球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帽子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9.Please don’t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犯错误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again.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you shouting?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377742-682C-4C0A-98C9-E76D083F53C0}"/>
              </a:ext>
            </a:extLst>
          </p:cNvPr>
          <p:cNvSpPr/>
          <p:nvPr/>
        </p:nvSpPr>
        <p:spPr>
          <a:xfrm>
            <a:off x="2297970" y="982619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9B7F122-53B8-4EBD-983C-806FC25C3C22}"/>
              </a:ext>
            </a:extLst>
          </p:cNvPr>
          <p:cNvSpPr/>
          <p:nvPr/>
        </p:nvSpPr>
        <p:spPr>
          <a:xfrm>
            <a:off x="3432254" y="176496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0271B0-0331-4AEE-B9A2-FDBAA0C1EFA1}"/>
              </a:ext>
            </a:extLst>
          </p:cNvPr>
          <p:cNvSpPr/>
          <p:nvPr/>
        </p:nvSpPr>
        <p:spPr>
          <a:xfrm>
            <a:off x="8793352" y="1764961"/>
            <a:ext cx="21739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umbrella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AC49BB-0B43-47E8-91C2-10A52C0CB844}"/>
              </a:ext>
            </a:extLst>
          </p:cNvPr>
          <p:cNvSpPr/>
          <p:nvPr/>
        </p:nvSpPr>
        <p:spPr>
          <a:xfrm>
            <a:off x="4137955" y="3337813"/>
            <a:ext cx="17251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BD55F6-2D72-4B2C-8740-F229707FCE68}"/>
              </a:ext>
            </a:extLst>
          </p:cNvPr>
          <p:cNvSpPr/>
          <p:nvPr/>
        </p:nvSpPr>
        <p:spPr>
          <a:xfrm>
            <a:off x="7846370" y="333781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E1E0AA1-78FE-4521-9BAC-4EC87D5D502A}"/>
              </a:ext>
            </a:extLst>
          </p:cNvPr>
          <p:cNvSpPr/>
          <p:nvPr/>
        </p:nvSpPr>
        <p:spPr>
          <a:xfrm>
            <a:off x="3323614" y="4111103"/>
            <a:ext cx="12394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F86DA0A-A1A7-40B0-BF37-4DE8F46356F4}"/>
              </a:ext>
            </a:extLst>
          </p:cNvPr>
          <p:cNvSpPr/>
          <p:nvPr/>
        </p:nvSpPr>
        <p:spPr>
          <a:xfrm>
            <a:off x="5374836" y="4111103"/>
            <a:ext cx="17139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E1640C8-4E9F-42CD-943B-0BC9BE86F7BD}"/>
              </a:ext>
            </a:extLst>
          </p:cNvPr>
          <p:cNvSpPr/>
          <p:nvPr/>
        </p:nvSpPr>
        <p:spPr>
          <a:xfrm>
            <a:off x="2231472" y="489570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204861B-0B7F-4DFF-A005-C5A6A895C917}"/>
              </a:ext>
            </a:extLst>
          </p:cNvPr>
          <p:cNvSpPr/>
          <p:nvPr/>
        </p:nvSpPr>
        <p:spPr>
          <a:xfrm>
            <a:off x="2044617" y="5644380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7E35ADE-8D03-44CE-BE0B-552A0E765CFF}"/>
              </a:ext>
            </a:extLst>
          </p:cNvPr>
          <p:cNvSpPr/>
          <p:nvPr/>
        </p:nvSpPr>
        <p:spPr>
          <a:xfrm>
            <a:off x="6497292" y="566248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601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1FEA88-1BF5-49B4-A4BD-43A8B560CBB4}"/>
              </a:ext>
            </a:extLst>
          </p:cNvPr>
          <p:cNvSpPr/>
          <p:nvPr/>
        </p:nvSpPr>
        <p:spPr>
          <a:xfrm>
            <a:off x="505459" y="861094"/>
            <a:ext cx="11282153" cy="5922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lots of mistakes yesterday.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2.—What did you do yesterday?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—We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(play) basketball together.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easy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(clean) the window.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4.Why can’t I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(hear) you?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5.—Why are you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(laugh)?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—Because I am happy.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2BAA60C-3281-4670-9E5B-1F80723533DF}"/>
              </a:ext>
            </a:extLst>
          </p:cNvPr>
          <p:cNvSpPr/>
          <p:nvPr/>
        </p:nvSpPr>
        <p:spPr>
          <a:xfrm>
            <a:off x="1493827" y="170217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331CCE-40B0-462E-A570-78EC61B13DF8}"/>
              </a:ext>
            </a:extLst>
          </p:cNvPr>
          <p:cNvSpPr/>
          <p:nvPr/>
        </p:nvSpPr>
        <p:spPr>
          <a:xfrm>
            <a:off x="2359956" y="3166149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1BA22E-5245-4B65-96BF-EAAF29A927EB}"/>
              </a:ext>
            </a:extLst>
          </p:cNvPr>
          <p:cNvSpPr/>
          <p:nvPr/>
        </p:nvSpPr>
        <p:spPr>
          <a:xfrm>
            <a:off x="2568160" y="3950602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clean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79973D6-D29A-4944-913D-9046DC3B2BDD}"/>
              </a:ext>
            </a:extLst>
          </p:cNvPr>
          <p:cNvSpPr/>
          <p:nvPr/>
        </p:nvSpPr>
        <p:spPr>
          <a:xfrm>
            <a:off x="3441158" y="4663774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F55B1B-FB48-476A-A312-04F06FF031AA}"/>
              </a:ext>
            </a:extLst>
          </p:cNvPr>
          <p:cNvSpPr/>
          <p:nvPr/>
        </p:nvSpPr>
        <p:spPr>
          <a:xfrm>
            <a:off x="3773593" y="5376946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287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233</cp:revision>
  <dcterms:created xsi:type="dcterms:W3CDTF">2019-06-19T02:08:00Z</dcterms:created>
  <dcterms:modified xsi:type="dcterms:W3CDTF">2014-01-30T06:51:57Z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