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方正大标宋_GBK" panose="03000509000000000000" pitchFamily="65" charset="-122"/>
      <p:regular r:id="rId8"/>
    </p:embeddedFont>
    <p:embeddedFont>
      <p:font typeface="方正大标宋简体" panose="02000000000000000000" pitchFamily="2" charset="-122"/>
      <p:regular r:id="rId9"/>
    </p:embeddedFont>
    <p:embeddedFont>
      <p:font typeface="方正隶变_GBK" panose="03000509000000000000" pitchFamily="65" charset="-122"/>
      <p:regular r:id="rId10"/>
    </p:embeddedFont>
    <p:embeddedFont>
      <p:font typeface="方正小标宋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63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综合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05D44BC-24FC-48F8-AE8E-B35389DD8F61}"/>
              </a:ext>
            </a:extLst>
          </p:cNvPr>
          <p:cNvSpPr/>
          <p:nvPr/>
        </p:nvSpPr>
        <p:spPr>
          <a:xfrm>
            <a:off x="505460" y="861094"/>
            <a:ext cx="10938120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)1.My grandma lived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ninety</a:t>
            </a:r>
            <a:r>
              <a:rPr lang="zh-CN" altLang="zh-CN" sz="3400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seven years old.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A.to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B.be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C.to be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)2.Everyone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laughing.They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A.is;happy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B.are;sad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C.isn’t;happy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)3.How many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there on the farm?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A.cow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B.horse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C.sheep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24E9B0D-15F8-488B-BD5D-C29B122934B1}"/>
              </a:ext>
            </a:extLst>
          </p:cNvPr>
          <p:cNvSpPr/>
          <p:nvPr/>
        </p:nvSpPr>
        <p:spPr>
          <a:xfrm>
            <a:off x="1051204" y="183563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357E0A0-2AA1-4E5B-A95E-B68121B4D56E}"/>
              </a:ext>
            </a:extLst>
          </p:cNvPr>
          <p:cNvSpPr/>
          <p:nvPr/>
        </p:nvSpPr>
        <p:spPr>
          <a:xfrm>
            <a:off x="1066497" y="339856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938B70B-DE72-4D96-B65B-EF0DDAFFC350}"/>
              </a:ext>
            </a:extLst>
          </p:cNvPr>
          <p:cNvSpPr/>
          <p:nvPr/>
        </p:nvSpPr>
        <p:spPr>
          <a:xfrm>
            <a:off x="1050437" y="496149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05D44BC-24FC-48F8-AE8E-B35389DD8F61}"/>
              </a:ext>
            </a:extLst>
          </p:cNvPr>
          <p:cNvSpPr/>
          <p:nvPr/>
        </p:nvSpPr>
        <p:spPr>
          <a:xfrm>
            <a:off x="505460" y="861094"/>
            <a:ext cx="10938120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)4.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golden(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金色的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and farmers are very busy.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A.Spring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B.Summer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C.Autumn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)5.There 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“h” in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word “hour”.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A./;the	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B.an;the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;/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)6.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often do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homework on the weekend.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A.They;their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B.He;him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C.She;her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8E64933-5977-4317-8F6C-3BCE78D72213}"/>
              </a:ext>
            </a:extLst>
          </p:cNvPr>
          <p:cNvSpPr/>
          <p:nvPr/>
        </p:nvSpPr>
        <p:spPr>
          <a:xfrm>
            <a:off x="1051205" y="106660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C5E1219-AFD4-4F1C-9481-C8E2A573C645}"/>
              </a:ext>
            </a:extLst>
          </p:cNvPr>
          <p:cNvSpPr/>
          <p:nvPr/>
        </p:nvSpPr>
        <p:spPr>
          <a:xfrm>
            <a:off x="1051205" y="260426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98AEE5A-2C52-45A6-8974-939ADAF0CEC3}"/>
              </a:ext>
            </a:extLst>
          </p:cNvPr>
          <p:cNvSpPr/>
          <p:nvPr/>
        </p:nvSpPr>
        <p:spPr>
          <a:xfrm>
            <a:off x="1039182" y="414192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0478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05D44BC-24FC-48F8-AE8E-B35389DD8F61}"/>
              </a:ext>
            </a:extLst>
          </p:cNvPr>
          <p:cNvSpPr/>
          <p:nvPr/>
        </p:nvSpPr>
        <p:spPr>
          <a:xfrm>
            <a:off x="505460" y="861094"/>
            <a:ext cx="10938120" cy="3926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)7.I went fishing and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bike last night.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A.ride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B.rode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C.riding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)8.—I’m going to take a trip to Hainan next week!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A.Have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nice trip!	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B.Be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careful.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C.Bye</a:t>
            </a:r>
            <a:r>
              <a:rPr lang="en-US" altLang="zh-CN" sz="3400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bye.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5F55D5F-249B-4AAB-90AF-3003A19128F1}"/>
              </a:ext>
            </a:extLst>
          </p:cNvPr>
          <p:cNvSpPr/>
          <p:nvPr/>
        </p:nvSpPr>
        <p:spPr>
          <a:xfrm>
            <a:off x="1170866" y="103273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DC39371-A50C-4242-A9E2-D80CD8797C26}"/>
              </a:ext>
            </a:extLst>
          </p:cNvPr>
          <p:cNvSpPr/>
          <p:nvPr/>
        </p:nvSpPr>
        <p:spPr>
          <a:xfrm>
            <a:off x="1134954" y="260259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67606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05D44BC-24FC-48F8-AE8E-B35389DD8F61}"/>
              </a:ext>
            </a:extLst>
          </p:cNvPr>
          <p:cNvSpPr/>
          <p:nvPr/>
        </p:nvSpPr>
        <p:spPr>
          <a:xfrm>
            <a:off x="505459" y="861094"/>
            <a:ext cx="11300259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)9.—Happy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birthday,mum!Mum,here’s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present for you.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A.Sorry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B.Sure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C.Thank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)10.—I had a bad cold.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A.You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should see a doctor.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B.You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should eat more food.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C.You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should play football.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D5D5EE1-F6C6-433B-AA43-45B786B095B9}"/>
              </a:ext>
            </a:extLst>
          </p:cNvPr>
          <p:cNvSpPr/>
          <p:nvPr/>
        </p:nvSpPr>
        <p:spPr>
          <a:xfrm>
            <a:off x="1005887" y="105652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C0A0A8B-040F-4C86-856A-E9852F6C7254}"/>
              </a:ext>
            </a:extLst>
          </p:cNvPr>
          <p:cNvSpPr/>
          <p:nvPr/>
        </p:nvSpPr>
        <p:spPr>
          <a:xfrm>
            <a:off x="1033046" y="3402168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06990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366</Words>
  <Application>Microsoft Office PowerPoint</Application>
  <PresentationFormat>宽屏</PresentationFormat>
  <Paragraphs>52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方正小标宋_GBK</vt:lpstr>
      <vt:lpstr>方正大标宋_GBK</vt:lpstr>
      <vt:lpstr>Calibri</vt:lpstr>
      <vt:lpstr>微软雅黑</vt:lpstr>
      <vt:lpstr>方正隶变_GBK</vt:lpstr>
      <vt:lpstr>方正大标宋简体</vt:lpstr>
      <vt:lpstr>Wingdings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231</cp:revision>
  <dcterms:created xsi:type="dcterms:W3CDTF">2019-06-19T02:08:00Z</dcterms:created>
  <dcterms:modified xsi:type="dcterms:W3CDTF">2014-01-30T12:36:17Z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