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5" r:id="rId5"/>
    <p:sldId id="506" r:id="rId6"/>
    <p:sldId id="501" r:id="rId7"/>
    <p:sldId id="507" r:id="rId8"/>
    <p:sldId id="427" r:id="rId9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00000000000000000" pitchFamily="2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27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5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9A9642-48E9-4798-9616-3EC6BF06169E}"/>
              </a:ext>
            </a:extLst>
          </p:cNvPr>
          <p:cNvSpPr/>
          <p:nvPr/>
        </p:nvSpPr>
        <p:spPr>
          <a:xfrm>
            <a:off x="505460" y="861095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一、根据句意和首字母提示完成句子。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dark and I am going to the park.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bell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Tom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3.She’s doing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,but 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 hot.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4.Amy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friend loudly.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5.We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starts to snow.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C7FFF9-3CCC-4ABC-B283-6CD1D62BB03B}"/>
              </a:ext>
            </a:extLst>
          </p:cNvPr>
          <p:cNvSpPr/>
          <p:nvPr/>
        </p:nvSpPr>
        <p:spPr>
          <a:xfrm>
            <a:off x="2267685" y="1790364"/>
            <a:ext cx="12180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etting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AF2D1A-3533-4927-8A7D-DE12D10557B2}"/>
              </a:ext>
            </a:extLst>
          </p:cNvPr>
          <p:cNvSpPr/>
          <p:nvPr/>
        </p:nvSpPr>
        <p:spPr>
          <a:xfrm>
            <a:off x="3360408" y="2568962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0B1F04F-25F0-48C2-964F-6D77D1F58B52}"/>
              </a:ext>
            </a:extLst>
          </p:cNvPr>
          <p:cNvSpPr/>
          <p:nvPr/>
        </p:nvSpPr>
        <p:spPr>
          <a:xfrm>
            <a:off x="8256426" y="256896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1C4FF58-2166-4011-A135-9610E3448E57}"/>
              </a:ext>
            </a:extLst>
          </p:cNvPr>
          <p:cNvSpPr/>
          <p:nvPr/>
        </p:nvSpPr>
        <p:spPr>
          <a:xfrm>
            <a:off x="3615130" y="3347560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xercise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F461FFC-746B-4815-8305-34D0A3269538}"/>
              </a:ext>
            </a:extLst>
          </p:cNvPr>
          <p:cNvSpPr/>
          <p:nvPr/>
        </p:nvSpPr>
        <p:spPr>
          <a:xfrm>
            <a:off x="7649425" y="3347559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ets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F95F3C4-59C7-42CE-B922-2B49CA201034}"/>
              </a:ext>
            </a:extLst>
          </p:cNvPr>
          <p:cNvSpPr/>
          <p:nvPr/>
        </p:nvSpPr>
        <p:spPr>
          <a:xfrm>
            <a:off x="2775055" y="4114670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alking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48B96EC-82D9-4F4F-8906-1F1BF9D8A2AE}"/>
              </a:ext>
            </a:extLst>
          </p:cNvPr>
          <p:cNvSpPr/>
          <p:nvPr/>
        </p:nvSpPr>
        <p:spPr>
          <a:xfrm>
            <a:off x="5594791" y="4123723"/>
            <a:ext cx="4138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B1BC8B2-49FC-43A8-84FB-A85DBAEDA049}"/>
              </a:ext>
            </a:extLst>
          </p:cNvPr>
          <p:cNvSpPr/>
          <p:nvPr/>
        </p:nvSpPr>
        <p:spPr>
          <a:xfrm>
            <a:off x="2804305" y="489326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DB0BB1-EA55-4264-82DB-411EC86CDCA8}"/>
              </a:ext>
            </a:extLst>
          </p:cNvPr>
          <p:cNvSpPr/>
          <p:nvPr/>
        </p:nvSpPr>
        <p:spPr>
          <a:xfrm>
            <a:off x="505459" y="841080"/>
            <a:ext cx="11006455" cy="3820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1.Eda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Amy starts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FE785DE-E9BB-4FC0-BB33-E3A66AC94D01}"/>
              </a:ext>
            </a:extLst>
          </p:cNvPr>
          <p:cNvSpPr/>
          <p:nvPr/>
        </p:nvSpPr>
        <p:spPr>
          <a:xfrm>
            <a:off x="2231472" y="2636878"/>
            <a:ext cx="16898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012781F-5009-460C-ABD5-127F4D1ECC8A}"/>
              </a:ext>
            </a:extLst>
          </p:cNvPr>
          <p:cNvSpPr/>
          <p:nvPr/>
        </p:nvSpPr>
        <p:spPr>
          <a:xfrm>
            <a:off x="4677493" y="264593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7F07B9-828A-4D09-8CD9-B13F6B6439E9}"/>
              </a:ext>
            </a:extLst>
          </p:cNvPr>
          <p:cNvSpPr/>
          <p:nvPr/>
        </p:nvSpPr>
        <p:spPr>
          <a:xfrm>
            <a:off x="6058379" y="2645931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E186032-1D13-40D1-BC0B-4FFD4E456236}"/>
              </a:ext>
            </a:extLst>
          </p:cNvPr>
          <p:cNvSpPr/>
          <p:nvPr/>
        </p:nvSpPr>
        <p:spPr>
          <a:xfrm>
            <a:off x="3500543" y="393603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1CCB197-9BF9-4B74-9390-656FD1E261FC}"/>
              </a:ext>
            </a:extLst>
          </p:cNvPr>
          <p:cNvSpPr/>
          <p:nvPr/>
        </p:nvSpPr>
        <p:spPr>
          <a:xfrm>
            <a:off x="5015820" y="3936035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image50.jpeg">
            <a:extLst>
              <a:ext uri="{FF2B5EF4-FFF2-40B4-BE49-F238E27FC236}">
                <a16:creationId xmlns:a16="http://schemas.microsoft.com/office/drawing/2014/main" id="{9397B4C0-8494-427F-B9EE-C74243AA48A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577806" y="1667601"/>
            <a:ext cx="1964545" cy="1761399"/>
          </a:xfrm>
          <a:prstGeom prst="rect">
            <a:avLst/>
          </a:prstGeom>
        </p:spPr>
      </p:pic>
      <p:pic>
        <p:nvPicPr>
          <p:cNvPr id="13" name="image51.jpeg">
            <a:extLst>
              <a:ext uri="{FF2B5EF4-FFF2-40B4-BE49-F238E27FC236}">
                <a16:creationId xmlns:a16="http://schemas.microsoft.com/office/drawing/2014/main" id="{734D74BC-F400-423E-839B-9C7ABCC8140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369753" y="3631750"/>
            <a:ext cx="1593882" cy="15938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DB0BB1-EA55-4264-82DB-411EC86CDCA8}"/>
              </a:ext>
            </a:extLst>
          </p:cNvPr>
          <p:cNvSpPr/>
          <p:nvPr/>
        </p:nvSpPr>
        <p:spPr>
          <a:xfrm>
            <a:off x="505459" y="841080"/>
            <a:ext cx="10485447" cy="2512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am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but the bell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6086C01-B034-413E-93C5-B4039198C828}"/>
              </a:ext>
            </a:extLst>
          </p:cNvPr>
          <p:cNvSpPr/>
          <p:nvPr/>
        </p:nvSpPr>
        <p:spPr>
          <a:xfrm>
            <a:off x="2195260" y="1356276"/>
            <a:ext cx="17830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73471B8-CD73-4297-935C-15FC4E3693B5}"/>
              </a:ext>
            </a:extLst>
          </p:cNvPr>
          <p:cNvSpPr/>
          <p:nvPr/>
        </p:nvSpPr>
        <p:spPr>
          <a:xfrm>
            <a:off x="5023384" y="1356276"/>
            <a:ext cx="7649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52.jpeg">
            <a:extLst>
              <a:ext uri="{FF2B5EF4-FFF2-40B4-BE49-F238E27FC236}">
                <a16:creationId xmlns:a16="http://schemas.microsoft.com/office/drawing/2014/main" id="{1E12520C-C924-4801-B365-40E241A0F3A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552132" y="950346"/>
            <a:ext cx="2196083" cy="1463625"/>
          </a:xfrm>
          <a:prstGeom prst="rect">
            <a:avLst/>
          </a:prstGeom>
        </p:spPr>
      </p:pic>
      <p:pic>
        <p:nvPicPr>
          <p:cNvPr id="10" name="image53.jpeg">
            <a:extLst>
              <a:ext uri="{FF2B5EF4-FFF2-40B4-BE49-F238E27FC236}">
                <a16:creationId xmlns:a16="http://schemas.microsoft.com/office/drawing/2014/main" id="{54E7F85C-9DF0-40A4-B7DD-C92214FFF8C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023384" y="2446656"/>
            <a:ext cx="1293505" cy="105803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549D17-0E21-4E15-BC4B-41A0A9678A97}"/>
              </a:ext>
            </a:extLst>
          </p:cNvPr>
          <p:cNvSpPr/>
          <p:nvPr/>
        </p:nvSpPr>
        <p:spPr>
          <a:xfrm>
            <a:off x="3301955" y="2640739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847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DB0BB1-EA55-4264-82DB-411EC86CDCA8}"/>
              </a:ext>
            </a:extLst>
          </p:cNvPr>
          <p:cNvSpPr/>
          <p:nvPr/>
        </p:nvSpPr>
        <p:spPr>
          <a:xfrm>
            <a:off x="505459" y="841080"/>
            <a:ext cx="11006455" cy="2512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3.Tom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 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 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E803C6-5B56-4D28-9782-2762DF3D6365}"/>
              </a:ext>
            </a:extLst>
          </p:cNvPr>
          <p:cNvSpPr/>
          <p:nvPr/>
        </p:nvSpPr>
        <p:spPr>
          <a:xfrm>
            <a:off x="2517726" y="1344285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159197F-325A-4227-A9B1-1A3FABA9E988}"/>
              </a:ext>
            </a:extLst>
          </p:cNvPr>
          <p:cNvSpPr/>
          <p:nvPr/>
        </p:nvSpPr>
        <p:spPr>
          <a:xfrm>
            <a:off x="4830947" y="137438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07A470-301E-4260-906E-7CF0FC86D9FB}"/>
              </a:ext>
            </a:extLst>
          </p:cNvPr>
          <p:cNvSpPr/>
          <p:nvPr/>
        </p:nvSpPr>
        <p:spPr>
          <a:xfrm>
            <a:off x="6351017" y="137438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4C331E4-3AE8-4F1B-B1BC-C23A8F23BDA3}"/>
              </a:ext>
            </a:extLst>
          </p:cNvPr>
          <p:cNvSpPr/>
          <p:nvPr/>
        </p:nvSpPr>
        <p:spPr>
          <a:xfrm>
            <a:off x="1916255" y="2641390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1D8CD9C-6454-4A28-A02F-EFDF2674FA36}"/>
              </a:ext>
            </a:extLst>
          </p:cNvPr>
          <p:cNvSpPr/>
          <p:nvPr/>
        </p:nvSpPr>
        <p:spPr>
          <a:xfrm>
            <a:off x="4061859" y="264138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DED8461-21AE-412F-9B65-97B2A8E3CFCC}"/>
              </a:ext>
            </a:extLst>
          </p:cNvPr>
          <p:cNvSpPr/>
          <p:nvPr/>
        </p:nvSpPr>
        <p:spPr>
          <a:xfrm>
            <a:off x="5758529" y="2641389"/>
            <a:ext cx="8650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54.jpeg">
            <a:extLst>
              <a:ext uri="{FF2B5EF4-FFF2-40B4-BE49-F238E27FC236}">
                <a16:creationId xmlns:a16="http://schemas.microsoft.com/office/drawing/2014/main" id="{5785DA7C-3FCD-4662-A900-604F3C88252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813566" y="955214"/>
            <a:ext cx="1506154" cy="1572041"/>
          </a:xfrm>
          <a:prstGeom prst="rect">
            <a:avLst/>
          </a:prstGeom>
        </p:spPr>
      </p:pic>
      <p:pic>
        <p:nvPicPr>
          <p:cNvPr id="14" name="image55.jpeg">
            <a:extLst>
              <a:ext uri="{FF2B5EF4-FFF2-40B4-BE49-F238E27FC236}">
                <a16:creationId xmlns:a16="http://schemas.microsoft.com/office/drawing/2014/main" id="{4A613EA5-5A90-405F-92DF-3113B580C21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363073" y="2641389"/>
            <a:ext cx="1559378" cy="11132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280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FD5479-25D7-4708-879D-F97CF0A19F75}"/>
              </a:ext>
            </a:extLst>
          </p:cNvPr>
          <p:cNvSpPr/>
          <p:nvPr/>
        </p:nvSpPr>
        <p:spPr>
          <a:xfrm>
            <a:off x="505459" y="841080"/>
            <a:ext cx="11511916" cy="5515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三、遵守公德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体谅他人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养成好习惯以提升我们的个人修养。请想一想生活中下面这些行为是否正确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在好的行为前画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不好的行为前画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)1.Tom is waiting for his friend in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hospital,but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starts to smoke(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抽烟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)2.Lucy is eating and jumping in the library.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)3.An old man is crossing the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street,and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boy helps him.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41FA7E-992B-49DC-A369-668FE9CA69FB}"/>
              </a:ext>
            </a:extLst>
          </p:cNvPr>
          <p:cNvSpPr txBox="1"/>
          <p:nvPr/>
        </p:nvSpPr>
        <p:spPr>
          <a:xfrm>
            <a:off x="974971" y="337468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96DC67-085C-474E-806E-1B669BA838C3}"/>
              </a:ext>
            </a:extLst>
          </p:cNvPr>
          <p:cNvSpPr txBox="1"/>
          <p:nvPr/>
        </p:nvSpPr>
        <p:spPr>
          <a:xfrm>
            <a:off x="1000595" y="488954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393C81-4C92-442E-A4DB-993EF62DE8F8}"/>
              </a:ext>
            </a:extLst>
          </p:cNvPr>
          <p:cNvSpPr txBox="1"/>
          <p:nvPr/>
        </p:nvSpPr>
        <p:spPr>
          <a:xfrm>
            <a:off x="911032" y="55925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FD5479-25D7-4708-879D-F97CF0A19F75}"/>
              </a:ext>
            </a:extLst>
          </p:cNvPr>
          <p:cNvSpPr/>
          <p:nvPr/>
        </p:nvSpPr>
        <p:spPr>
          <a:xfrm>
            <a:off x="505459" y="841080"/>
            <a:ext cx="11181081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)4.Mr Wang is driving a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car,and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talking on the phone.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)5.Taotao is doing his homework and he is playing with the mobile phone(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3004DB-959D-409C-9314-0B0015839178}"/>
              </a:ext>
            </a:extLst>
          </p:cNvPr>
          <p:cNvSpPr txBox="1"/>
          <p:nvPr/>
        </p:nvSpPr>
        <p:spPr>
          <a:xfrm>
            <a:off x="1179005" y="96642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335EAC-6547-4FD5-BAF1-514419A64ADA}"/>
              </a:ext>
            </a:extLst>
          </p:cNvPr>
          <p:cNvSpPr txBox="1"/>
          <p:nvPr/>
        </p:nvSpPr>
        <p:spPr>
          <a:xfrm>
            <a:off x="1155426" y="251034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81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342</Words>
  <Application>Microsoft Office PowerPoint</Application>
  <PresentationFormat>宽屏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微软雅黑</vt:lpstr>
      <vt:lpstr>方正隶变_GBK</vt:lpstr>
      <vt:lpstr>楷体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2014-01-30T05:04:35Z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