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499" r:id="rId4"/>
    <p:sldId id="506" r:id="rId5"/>
    <p:sldId id="500" r:id="rId6"/>
    <p:sldId id="507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40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118650-5697-4969-B791-632BCC4A71CC}"/>
              </a:ext>
            </a:extLst>
          </p:cNvPr>
          <p:cNvSpPr/>
          <p:nvPr/>
        </p:nvSpPr>
        <p:spPr>
          <a:xfrm>
            <a:off x="505460" y="821066"/>
            <a:ext cx="11006454" cy="5094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一、根据图片或首字母提示补全句子。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 can’t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2.Daming was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China.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CF94F8-3C65-42FD-9E21-C59ACE78480C}"/>
              </a:ext>
            </a:extLst>
          </p:cNvPr>
          <p:cNvSpPr/>
          <p:nvPr/>
        </p:nvSpPr>
        <p:spPr>
          <a:xfrm>
            <a:off x="4751599" y="265044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76.jpeg">
            <a:extLst>
              <a:ext uri="{FF2B5EF4-FFF2-40B4-BE49-F238E27FC236}">
                <a16:creationId xmlns:a16="http://schemas.microsoft.com/office/drawing/2014/main" id="{5E2A5AD9-5B09-4CEE-BA54-CDFACF49A1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57767" y="2259692"/>
            <a:ext cx="2111335" cy="17116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37E2EEE-89AC-40D3-A069-32E47CB27659}"/>
              </a:ext>
            </a:extLst>
          </p:cNvPr>
          <p:cNvSpPr/>
          <p:nvPr/>
        </p:nvSpPr>
        <p:spPr>
          <a:xfrm>
            <a:off x="3820547" y="526481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77.jpeg">
            <a:extLst>
              <a:ext uri="{FF2B5EF4-FFF2-40B4-BE49-F238E27FC236}">
                <a16:creationId xmlns:a16="http://schemas.microsoft.com/office/drawing/2014/main" id="{226CF262-6E18-4E7C-A822-0BFA8A5323B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557767" y="4833017"/>
            <a:ext cx="1314629" cy="14337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383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118650-5697-4969-B791-632BCC4A71CC}"/>
              </a:ext>
            </a:extLst>
          </p:cNvPr>
          <p:cNvSpPr/>
          <p:nvPr/>
        </p:nvSpPr>
        <p:spPr>
          <a:xfrm>
            <a:off x="505460" y="821066"/>
            <a:ext cx="11006454" cy="378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 eighty years old.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E42D2A-7BF7-43DE-8672-599025FCD4EC}"/>
              </a:ext>
            </a:extLst>
          </p:cNvPr>
          <p:cNvSpPr/>
          <p:nvPr/>
        </p:nvSpPr>
        <p:spPr>
          <a:xfrm>
            <a:off x="2042590" y="137438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05F6748-85AF-4834-8991-51554EEDE3BC}"/>
              </a:ext>
            </a:extLst>
          </p:cNvPr>
          <p:cNvSpPr/>
          <p:nvPr/>
        </p:nvSpPr>
        <p:spPr>
          <a:xfrm>
            <a:off x="2407552" y="395979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B04D473-9B26-4B28-A06F-3C0541DD0B63}"/>
              </a:ext>
            </a:extLst>
          </p:cNvPr>
          <p:cNvSpPr/>
          <p:nvPr/>
        </p:nvSpPr>
        <p:spPr>
          <a:xfrm>
            <a:off x="5470668" y="395074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78.jpeg">
            <a:extLst>
              <a:ext uri="{FF2B5EF4-FFF2-40B4-BE49-F238E27FC236}">
                <a16:creationId xmlns:a16="http://schemas.microsoft.com/office/drawing/2014/main" id="{46EF0856-7616-4590-912C-407CDA81A60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126761" y="1222857"/>
            <a:ext cx="1171148" cy="1171148"/>
          </a:xfrm>
          <a:prstGeom prst="rect">
            <a:avLst/>
          </a:prstGeom>
        </p:spPr>
      </p:pic>
      <p:pic>
        <p:nvPicPr>
          <p:cNvPr id="12" name="image79.jpeg">
            <a:extLst>
              <a:ext uri="{FF2B5EF4-FFF2-40B4-BE49-F238E27FC236}">
                <a16:creationId xmlns:a16="http://schemas.microsoft.com/office/drawing/2014/main" id="{6E3E78D2-D361-42A4-A49E-BE075FFE4D6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9151" y="3818055"/>
            <a:ext cx="2122783" cy="11711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118650-5697-4969-B791-632BCC4A71CC}"/>
              </a:ext>
            </a:extLst>
          </p:cNvPr>
          <p:cNvSpPr/>
          <p:nvPr/>
        </p:nvSpPr>
        <p:spPr>
          <a:xfrm>
            <a:off x="505460" y="821066"/>
            <a:ext cx="11006454" cy="378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5.Helen wrote a book about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 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6.My teacher wrote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blackboard.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8D86AFC-43FA-4CD3-BE8E-05324C147EA0}"/>
              </a:ext>
            </a:extLst>
          </p:cNvPr>
          <p:cNvSpPr/>
          <p:nvPr/>
        </p:nvSpPr>
        <p:spPr>
          <a:xfrm>
            <a:off x="6096000" y="1374382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erself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58AC2D-D585-4C5F-B8BB-75C046A319D9}"/>
              </a:ext>
            </a:extLst>
          </p:cNvPr>
          <p:cNvSpPr/>
          <p:nvPr/>
        </p:nvSpPr>
        <p:spPr>
          <a:xfrm>
            <a:off x="5587267" y="3932640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etters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80.jpeg">
            <a:extLst>
              <a:ext uri="{FF2B5EF4-FFF2-40B4-BE49-F238E27FC236}">
                <a16:creationId xmlns:a16="http://schemas.microsoft.com/office/drawing/2014/main" id="{E6784CBE-6DD2-4F59-8170-5A33A629BE3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02531" y="1229525"/>
            <a:ext cx="1250663" cy="1473686"/>
          </a:xfrm>
          <a:prstGeom prst="rect">
            <a:avLst/>
          </a:prstGeom>
        </p:spPr>
      </p:pic>
      <p:pic>
        <p:nvPicPr>
          <p:cNvPr id="10" name="image81.jpeg">
            <a:extLst>
              <a:ext uri="{FF2B5EF4-FFF2-40B4-BE49-F238E27FC236}">
                <a16:creationId xmlns:a16="http://schemas.microsoft.com/office/drawing/2014/main" id="{F157AC95-1FAA-4746-A8CC-834297A35AC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891871" y="4766765"/>
            <a:ext cx="1876817" cy="12987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56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DCE1F8-B681-44FF-8C1F-26C076076D63}"/>
              </a:ext>
            </a:extLst>
          </p:cNvPr>
          <p:cNvSpPr/>
          <p:nvPr/>
        </p:nvSpPr>
        <p:spPr>
          <a:xfrm>
            <a:off x="505459" y="841079"/>
            <a:ext cx="11372688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A:Hello,Emma!What are you doing?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B:I’m reading a book about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 people.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B:He’s Beethoven(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贝多芬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),a famous German pianist(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钢琴家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A30E5E-83ED-4389-AB68-8D8B69501FA7}"/>
              </a:ext>
            </a:extLst>
          </p:cNvPr>
          <p:cNvSpPr/>
          <p:nvPr/>
        </p:nvSpPr>
        <p:spPr>
          <a:xfrm>
            <a:off x="7179521" y="1167144"/>
            <a:ext cx="4689570" cy="33769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became deaf in 1819.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man?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he born?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learn from him.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E.Because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wrote a lot of great piano music.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15A37A-A3E7-4A1A-B978-6CF5C159C3A8}"/>
              </a:ext>
            </a:extLst>
          </p:cNvPr>
          <p:cNvSpPr/>
          <p:nvPr/>
        </p:nvSpPr>
        <p:spPr>
          <a:xfrm>
            <a:off x="1819871" y="40989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601B36-DAA0-49E5-8259-9AA66127200A}"/>
              </a:ext>
            </a:extLst>
          </p:cNvPr>
          <p:cNvSpPr/>
          <p:nvPr/>
        </p:nvSpPr>
        <p:spPr>
          <a:xfrm>
            <a:off x="1756662" y="56744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DCE1F8-B681-44FF-8C1F-26C076076D63}"/>
              </a:ext>
            </a:extLst>
          </p:cNvPr>
          <p:cNvSpPr/>
          <p:nvPr/>
        </p:nvSpPr>
        <p:spPr>
          <a:xfrm>
            <a:off x="505460" y="841079"/>
            <a:ext cx="10929068" cy="516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was born in 1770.He learnt to play the piano at the age of 4.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A:What was the matter with him?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A:Why was he famous?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A:What a great man!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B:Yes.5.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A30E5E-83ED-4389-AB68-8D8B69501FA7}"/>
              </a:ext>
            </a:extLst>
          </p:cNvPr>
          <p:cNvSpPr/>
          <p:nvPr/>
        </p:nvSpPr>
        <p:spPr>
          <a:xfrm>
            <a:off x="6096000" y="2437338"/>
            <a:ext cx="4870640" cy="33769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became deaf in 1819.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man?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C.When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he born?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learn from him.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E.Because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wrote a lot of great piano music.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79FC298-C276-43FA-8A28-7C1FA50B1913}"/>
              </a:ext>
            </a:extLst>
          </p:cNvPr>
          <p:cNvSpPr/>
          <p:nvPr/>
        </p:nvSpPr>
        <p:spPr>
          <a:xfrm>
            <a:off x="1663634" y="24373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C26E6A-BCBB-49BC-8E35-84130C2DF625}"/>
              </a:ext>
            </a:extLst>
          </p:cNvPr>
          <p:cNvSpPr/>
          <p:nvPr/>
        </p:nvSpPr>
        <p:spPr>
          <a:xfrm>
            <a:off x="1686878" y="391346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79A875-61B4-42E8-8E5A-24800DBE7054}"/>
              </a:ext>
            </a:extLst>
          </p:cNvPr>
          <p:cNvSpPr/>
          <p:nvPr/>
        </p:nvSpPr>
        <p:spPr>
          <a:xfrm>
            <a:off x="2324538" y="53456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00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342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微软雅黑</vt:lpstr>
      <vt:lpstr>方正大标宋简体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2014-01-30T06:08:45Z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