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1" r:id="rId4"/>
    <p:sldId id="503" r:id="rId5"/>
    <p:sldId id="427" r:id="rId6"/>
  </p:sldIdLst>
  <p:sldSz cx="12192000" cy="6858000"/>
  <p:notesSz cx="6858000" cy="9144000"/>
  <p:embeddedFontLst>
    <p:embeddedFont>
      <p:font typeface="方正大标宋_GBK" panose="03000509000000000000" pitchFamily="65" charset="-122"/>
      <p:regular r:id="rId7"/>
    </p:embeddedFont>
    <p:embeddedFont>
      <p:font typeface="方正大标宋简体" panose="02000000000000000000" pitchFamily="2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方正小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11  Module2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3" name="image16.jpeg">
            <a:extLst>
              <a:ext uri="{FF2B5EF4-FFF2-40B4-BE49-F238E27FC236}">
                <a16:creationId xmlns:a16="http://schemas.microsoft.com/office/drawing/2014/main" id="{CBA800C7-8042-483A-B918-278F9DE3B60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946407"/>
            <a:ext cx="1655445" cy="143954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76AE521A-5843-4092-BD47-2DD4673BE177}"/>
              </a:ext>
            </a:extLst>
          </p:cNvPr>
          <p:cNvSpPr/>
          <p:nvPr/>
        </p:nvSpPr>
        <p:spPr>
          <a:xfrm>
            <a:off x="505459" y="841080"/>
            <a:ext cx="11006455" cy="563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.A.hot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B.hat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C.fox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.A.weather	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B.sweater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C.better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.A.picnic	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B.visit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C.delicious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.A.cloudy	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B.clouds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C.sounds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.A.late	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B.later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C.letter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4B64FDC-6C13-47BA-A0FD-2FBA4F5F60C7}"/>
              </a:ext>
            </a:extLst>
          </p:cNvPr>
          <p:cNvSpPr/>
          <p:nvPr/>
        </p:nvSpPr>
        <p:spPr>
          <a:xfrm>
            <a:off x="1013808" y="2087228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4047A1E-AF27-4293-8D11-B161B02BB061}"/>
              </a:ext>
            </a:extLst>
          </p:cNvPr>
          <p:cNvSpPr/>
          <p:nvPr/>
        </p:nvSpPr>
        <p:spPr>
          <a:xfrm>
            <a:off x="1050203" y="29575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2F7CBF2-D0FB-42C0-BACA-82F6BEC8B48F}"/>
              </a:ext>
            </a:extLst>
          </p:cNvPr>
          <p:cNvSpPr/>
          <p:nvPr/>
        </p:nvSpPr>
        <p:spPr>
          <a:xfrm>
            <a:off x="1013808" y="39198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E9B6BDA-A577-4C04-BFEC-04B4E71E617C}"/>
              </a:ext>
            </a:extLst>
          </p:cNvPr>
          <p:cNvSpPr/>
          <p:nvPr/>
        </p:nvSpPr>
        <p:spPr>
          <a:xfrm>
            <a:off x="1025830" y="482639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249B3CF-E704-468F-8797-90C632C2BFFC}"/>
              </a:ext>
            </a:extLst>
          </p:cNvPr>
          <p:cNvSpPr/>
          <p:nvPr/>
        </p:nvSpPr>
        <p:spPr>
          <a:xfrm>
            <a:off x="1023016" y="57706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8AD586-7EFD-4FB1-8A75-7A62B556489D}"/>
              </a:ext>
            </a:extLst>
          </p:cNvPr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.A.Yes,you are.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B.Yes,I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am.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C.No,I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don􀆳t.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.A.It􀆳s hot today.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will be sunny.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was rainy yesterday.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.A.At half past seven.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􀆳s half past seven.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C.There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 fifteen.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41DE8C3-6EAB-4D50-AC05-4B07F6BAB870}"/>
              </a:ext>
            </a:extLst>
          </p:cNvPr>
          <p:cNvSpPr/>
          <p:nvPr/>
        </p:nvSpPr>
        <p:spPr>
          <a:xfrm>
            <a:off x="1014993" y="17813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C81304-66C7-40D7-BFA3-18B595DE50C3}"/>
              </a:ext>
            </a:extLst>
          </p:cNvPr>
          <p:cNvSpPr/>
          <p:nvPr/>
        </p:nvSpPr>
        <p:spPr>
          <a:xfrm>
            <a:off x="1014993" y="25684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7EAFDDE-E868-4A04-88E8-ECF8A86EF8DC}"/>
              </a:ext>
            </a:extLst>
          </p:cNvPr>
          <p:cNvSpPr/>
          <p:nvPr/>
        </p:nvSpPr>
        <p:spPr>
          <a:xfrm>
            <a:off x="1039339" y="41171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687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8AD586-7EFD-4FB1-8A75-7A62B556489D}"/>
              </a:ext>
            </a:extLst>
          </p:cNvPr>
          <p:cNvSpPr/>
          <p:nvPr/>
        </p:nvSpPr>
        <p:spPr>
          <a:xfrm>
            <a:off x="505459" y="841079"/>
            <a:ext cx="11006455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.A.To the library.	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are at home.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C.At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4∶00 pm.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.A.That􀆳s a good idea.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B.Thank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you.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C.You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􀆳re welcome.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.A.Yes,I will.	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B.No,it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won􀆳t.    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C.Yes,it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was.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4EC3A79-AB3D-42D0-BC3F-DC35F5AEA628}"/>
              </a:ext>
            </a:extLst>
          </p:cNvPr>
          <p:cNvSpPr/>
          <p:nvPr/>
        </p:nvSpPr>
        <p:spPr>
          <a:xfrm>
            <a:off x="1122448" y="1036508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A01F11D-8AEA-4A3B-8835-12B3D298F3F9}"/>
              </a:ext>
            </a:extLst>
          </p:cNvPr>
          <p:cNvSpPr/>
          <p:nvPr/>
        </p:nvSpPr>
        <p:spPr>
          <a:xfrm>
            <a:off x="1128686" y="25288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F05F5AC-7252-4105-A8C9-CE5B45E5AFF8}"/>
              </a:ext>
            </a:extLst>
          </p:cNvPr>
          <p:cNvSpPr/>
          <p:nvPr/>
        </p:nvSpPr>
        <p:spPr>
          <a:xfrm>
            <a:off x="1186130" y="40783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275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351</Words>
  <Application>Microsoft Office PowerPoint</Application>
  <PresentationFormat>宽屏</PresentationFormat>
  <Paragraphs>43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微软雅黑</vt:lpstr>
      <vt:lpstr>方正大标宋简体</vt:lpstr>
      <vt:lpstr>方正小标宋_GBK</vt:lpstr>
      <vt:lpstr>Wingdings</vt:lpstr>
      <vt:lpstr>Arial</vt:lpstr>
      <vt:lpstr>Times New Roman</vt:lpstr>
      <vt:lpstr>方正大标宋_GBK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242</cp:revision>
  <dcterms:created xsi:type="dcterms:W3CDTF">2019-06-19T02:08:00Z</dcterms:created>
  <dcterms:modified xsi:type="dcterms:W3CDTF">2014-01-30T04:31:36Z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