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1" r:id="rId4"/>
    <p:sldId id="502" r:id="rId5"/>
    <p:sldId id="503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29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5 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堂上听力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57.jpeg">
            <a:extLst>
              <a:ext uri="{FF2B5EF4-FFF2-40B4-BE49-F238E27FC236}">
                <a16:creationId xmlns:a16="http://schemas.microsoft.com/office/drawing/2014/main" id="{751FC443-F8EC-47AC-9B82-EC32ED889DE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847417" y="870147"/>
            <a:ext cx="1655445" cy="143954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FD057550-821A-4A8A-9141-38CEF9C70333}"/>
              </a:ext>
            </a:extLst>
          </p:cNvPr>
          <p:cNvSpPr/>
          <p:nvPr/>
        </p:nvSpPr>
        <p:spPr>
          <a:xfrm>
            <a:off x="505460" y="870147"/>
            <a:ext cx="10997402" cy="4720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找出你所听到的单词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本题读一遍。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)1.A.talking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B.taking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C.walking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)2.A.light	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B.right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C.write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)3.A.nothing	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B.something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C.everything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)4.A.say	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B.says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C.said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944A2BA-0784-4DC6-87C4-94DC08C7E8C2}"/>
              </a:ext>
            </a:extLst>
          </p:cNvPr>
          <p:cNvSpPr/>
          <p:nvPr/>
        </p:nvSpPr>
        <p:spPr>
          <a:xfrm>
            <a:off x="974971" y="185373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2DCC8FB-D82A-4A22-96C5-53F219F61F25}"/>
              </a:ext>
            </a:extLst>
          </p:cNvPr>
          <p:cNvSpPr/>
          <p:nvPr/>
        </p:nvSpPr>
        <p:spPr>
          <a:xfrm>
            <a:off x="993077" y="262374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1C05FF2-300B-4009-90F9-A8D05912F531}"/>
              </a:ext>
            </a:extLst>
          </p:cNvPr>
          <p:cNvSpPr/>
          <p:nvPr/>
        </p:nvSpPr>
        <p:spPr>
          <a:xfrm>
            <a:off x="1003845" y="341426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0DC2F16-529D-43E4-A0DB-88E148BDF906}"/>
              </a:ext>
            </a:extLst>
          </p:cNvPr>
          <p:cNvSpPr/>
          <p:nvPr/>
        </p:nvSpPr>
        <p:spPr>
          <a:xfrm>
            <a:off x="994792" y="4194531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2F0E5FD-5C1C-4893-AB5C-DB82130B5F6A}"/>
              </a:ext>
            </a:extLst>
          </p:cNvPr>
          <p:cNvSpPr/>
          <p:nvPr/>
        </p:nvSpPr>
        <p:spPr>
          <a:xfrm>
            <a:off x="505459" y="861094"/>
            <a:ext cx="10929067" cy="4139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)5.A.parties	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B.starts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C.stars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)6.A.first	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B.third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C.nurse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)7.A.sound	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B.loudly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C.clouds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)8.A.getting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B.waiting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C.taking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3DE1925-5A85-49BC-8943-136FF2433B03}"/>
              </a:ext>
            </a:extLst>
          </p:cNvPr>
          <p:cNvSpPr/>
          <p:nvPr/>
        </p:nvSpPr>
        <p:spPr>
          <a:xfrm>
            <a:off x="1170866" y="126191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C052A43-0FD1-4323-B912-67972621F46C}"/>
              </a:ext>
            </a:extLst>
          </p:cNvPr>
          <p:cNvSpPr/>
          <p:nvPr/>
        </p:nvSpPr>
        <p:spPr>
          <a:xfrm>
            <a:off x="1125901" y="227827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8605293-0613-4C9F-9792-B7EC23C99862}"/>
              </a:ext>
            </a:extLst>
          </p:cNvPr>
          <p:cNvSpPr/>
          <p:nvPr/>
        </p:nvSpPr>
        <p:spPr>
          <a:xfrm>
            <a:off x="1125901" y="331275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F5B5029-3BC4-4B46-AEBA-72046186808B}"/>
              </a:ext>
            </a:extLst>
          </p:cNvPr>
          <p:cNvSpPr/>
          <p:nvPr/>
        </p:nvSpPr>
        <p:spPr>
          <a:xfrm>
            <a:off x="1111552" y="4356282"/>
            <a:ext cx="4748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687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B37FCFB-673B-4F34-B109-33529FDF5485}"/>
              </a:ext>
            </a:extLst>
          </p:cNvPr>
          <p:cNvSpPr/>
          <p:nvPr/>
        </p:nvSpPr>
        <p:spPr>
          <a:xfrm>
            <a:off x="579422" y="841079"/>
            <a:ext cx="10836998" cy="4720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判断对错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对的写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否则写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听第一段录音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1~3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小题。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)1.Lucy isn’t having a party at home.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)2.Lily buys a CD for Lucy.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)3.Lucy’s hobby is listening to music.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103B26D-7869-48AF-9894-21A0A96242FB}"/>
              </a:ext>
            </a:extLst>
          </p:cNvPr>
          <p:cNvSpPr/>
          <p:nvPr/>
        </p:nvSpPr>
        <p:spPr>
          <a:xfrm>
            <a:off x="1173836" y="256752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A209920-5C43-4C1F-9AD2-FAAE98CA29D3}"/>
              </a:ext>
            </a:extLst>
          </p:cNvPr>
          <p:cNvSpPr/>
          <p:nvPr/>
        </p:nvSpPr>
        <p:spPr>
          <a:xfrm>
            <a:off x="1182889" y="3385256"/>
            <a:ext cx="45076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C4CF1BC-25A8-4C49-ADE3-BDC820E7C189}"/>
              </a:ext>
            </a:extLst>
          </p:cNvPr>
          <p:cNvSpPr/>
          <p:nvPr/>
        </p:nvSpPr>
        <p:spPr>
          <a:xfrm>
            <a:off x="1128870" y="412402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386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B37FCFB-673B-4F34-B109-33529FDF5485}"/>
              </a:ext>
            </a:extLst>
          </p:cNvPr>
          <p:cNvSpPr/>
          <p:nvPr/>
        </p:nvSpPr>
        <p:spPr>
          <a:xfrm>
            <a:off x="579422" y="841079"/>
            <a:ext cx="10836998" cy="3160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听第二段录音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4~6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小题。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)4.They are very happy at John’s party.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)5.Mike is playing the </a:t>
            </a:r>
            <a:r>
              <a:rPr lang="en-US" altLang="zh-CN" sz="3400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suona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bell rings.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)6.John is eating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cakes,but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sister starts to cry.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F7E28EE-2AF0-4DBF-809A-0BFBEB2C8FDA}"/>
              </a:ext>
            </a:extLst>
          </p:cNvPr>
          <p:cNvSpPr/>
          <p:nvPr/>
        </p:nvSpPr>
        <p:spPr>
          <a:xfrm>
            <a:off x="1182889" y="178782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018B321-2223-48D6-8FE2-3D44DF1A70AA}"/>
              </a:ext>
            </a:extLst>
          </p:cNvPr>
          <p:cNvSpPr/>
          <p:nvPr/>
        </p:nvSpPr>
        <p:spPr>
          <a:xfrm>
            <a:off x="1144707" y="259612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06FE580-C59A-4BE6-B6A3-1679B505F539}"/>
              </a:ext>
            </a:extLst>
          </p:cNvPr>
          <p:cNvSpPr/>
          <p:nvPr/>
        </p:nvSpPr>
        <p:spPr>
          <a:xfrm>
            <a:off x="1116134" y="338632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25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346</Words>
  <Application>Microsoft Office PowerPoint</Application>
  <PresentationFormat>宽屏</PresentationFormat>
  <Paragraphs>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微软雅黑</vt:lpstr>
      <vt:lpstr>方正小标宋_GBK</vt:lpstr>
      <vt:lpstr>方正隶变_GBK</vt:lpstr>
      <vt:lpstr>Wingdings</vt:lpstr>
      <vt:lpstr>方正大标宋_GBK</vt:lpstr>
      <vt:lpstr>Times New Roman</vt:lpstr>
      <vt:lpstr>Arial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243</cp:revision>
  <dcterms:created xsi:type="dcterms:W3CDTF">2019-06-19T02:08:00Z</dcterms:created>
  <dcterms:modified xsi:type="dcterms:W3CDTF">2014-01-30T05:10:45Z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