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40" r:id="rId6"/>
    <p:sldId id="541" r:id="rId7"/>
    <p:sldId id="529" r:id="rId8"/>
    <p:sldId id="530" r:id="rId9"/>
    <p:sldId id="531" r:id="rId10"/>
    <p:sldId id="545" r:id="rId11"/>
    <p:sldId id="543" r:id="rId12"/>
    <p:sldId id="549" r:id="rId13"/>
    <p:sldId id="550" r:id="rId14"/>
    <p:sldId id="551" r:id="rId15"/>
    <p:sldId id="546" r:id="rId16"/>
    <p:sldId id="552" r:id="rId17"/>
    <p:sldId id="547" r:id="rId18"/>
    <p:sldId id="553" r:id="rId19"/>
    <p:sldId id="548" r:id="rId20"/>
    <p:sldId id="544" r:id="rId21"/>
    <p:sldId id="526" r:id="rId22"/>
    <p:sldId id="532" r:id="rId23"/>
    <p:sldId id="427" r:id="rId24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大标宋_GBK" panose="03000509000000000000" pitchFamily="65" charset="-122"/>
      <p:regular r:id="rId29"/>
    </p:embeddedFont>
    <p:embeddedFont>
      <p:font typeface="方正大标宋简体" panose="02000000000000000000" pitchFamily="2" charset="-122"/>
      <p:regular r:id="rId30"/>
    </p:embeddedFont>
    <p:embeddedFont>
      <p:font typeface="方正隶变_GBK" panose="03000509000000000000" pitchFamily="65" charset="-122"/>
      <p:regular r:id="rId31"/>
    </p:embeddedFont>
    <p:embeddedFont>
      <p:font typeface="方正小标宋_GBK" panose="03000509000000000000" pitchFamily="65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image" Target="../media/image6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Unit</a:t>
            </a:r>
            <a:r>
              <a:rPr lang="zh-CN" altLang="en-US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１　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We’re going </a:t>
            </a:r>
            <a:r>
              <a:rPr lang="en-US" altLang="zh-CN" sz="6000" spc="-3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to </a:t>
            </a:r>
          </a:p>
          <a:p>
            <a:pPr>
              <a:lnSpc>
                <a:spcPct val="100000"/>
              </a:lnSpc>
            </a:pPr>
            <a:r>
              <a:rPr lang="en-US" altLang="zh-CN" sz="6000" spc="-3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different schools.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2D0C34-D409-4566-A077-5BEA3F5876B5}"/>
              </a:ext>
            </a:extLst>
          </p:cNvPr>
          <p:cNvSpPr/>
          <p:nvPr/>
        </p:nvSpPr>
        <p:spPr>
          <a:xfrm>
            <a:off x="505459" y="841079"/>
            <a:ext cx="10802319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morning,classmates.I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sad to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goodbye to all of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primary school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go back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had a happy time at school.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same 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very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 start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 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 learn lots of new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remember you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all.Let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write lots of emails to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C728777-7126-47FD-BBC9-36B0BD8FA68D}"/>
              </a:ext>
            </a:extLst>
          </p:cNvPr>
          <p:cNvSpPr/>
          <p:nvPr/>
        </p:nvSpPr>
        <p:spPr>
          <a:xfrm>
            <a:off x="1294629" y="5230681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FBBF48-0767-43CF-8A2E-DFE298D33BB7}"/>
              </a:ext>
            </a:extLst>
          </p:cNvPr>
          <p:cNvSpPr/>
          <p:nvPr/>
        </p:nvSpPr>
        <p:spPr>
          <a:xfrm>
            <a:off x="1051491" y="5846234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AFFEA42-2DF9-4AA5-9D9C-E6CDA9D2FD7B}"/>
              </a:ext>
            </a:extLst>
          </p:cNvPr>
          <p:cNvSpPr/>
          <p:nvPr/>
        </p:nvSpPr>
        <p:spPr>
          <a:xfrm>
            <a:off x="4005631" y="5230680"/>
            <a:ext cx="15552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3C8004B-A8A9-45DE-9844-543B36C57390}"/>
              </a:ext>
            </a:extLst>
          </p:cNvPr>
          <p:cNvSpPr/>
          <p:nvPr/>
        </p:nvSpPr>
        <p:spPr>
          <a:xfrm>
            <a:off x="4084178" y="5840147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43AAE99-309D-4CE1-94CA-D30E82E950AD}"/>
              </a:ext>
            </a:extLst>
          </p:cNvPr>
          <p:cNvSpPr/>
          <p:nvPr/>
        </p:nvSpPr>
        <p:spPr>
          <a:xfrm>
            <a:off x="7326784" y="5224594"/>
            <a:ext cx="31566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D59BF46-EE86-4EE8-ABE0-9D9083ADAE48}"/>
              </a:ext>
            </a:extLst>
          </p:cNvPr>
          <p:cNvSpPr/>
          <p:nvPr/>
        </p:nvSpPr>
        <p:spPr>
          <a:xfrm>
            <a:off x="7423768" y="5849200"/>
            <a:ext cx="19912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006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7CC09F-1470-4C13-B76E-625A9468E1CB}"/>
              </a:ext>
            </a:extLst>
          </p:cNvPr>
          <p:cNvSpPr/>
          <p:nvPr/>
        </p:nvSpPr>
        <p:spPr>
          <a:xfrm>
            <a:off x="505459" y="841079"/>
            <a:ext cx="1100645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六、根据所给表格提示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仿照例子写对话。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547CE059-9A24-4E43-B0A7-89E71F2EE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663825"/>
              </p:ext>
            </p:extLst>
          </p:nvPr>
        </p:nvGraphicFramePr>
        <p:xfrm>
          <a:off x="505459" y="1702172"/>
          <a:ext cx="11227833" cy="2952005"/>
        </p:xfrm>
        <a:graphic>
          <a:graphicData uri="http://schemas.openxmlformats.org/drawingml/2006/table">
            <a:tbl>
              <a:tblPr firstRow="1" firstCol="1" bandRow="1"/>
              <a:tblGrid>
                <a:gridCol w="1684175">
                  <a:extLst>
                    <a:ext uri="{9D8B030D-6E8A-4147-A177-3AD203B41FA5}">
                      <a16:colId xmlns:a16="http://schemas.microsoft.com/office/drawing/2014/main" val="1491553927"/>
                    </a:ext>
                  </a:extLst>
                </a:gridCol>
                <a:gridCol w="3368350">
                  <a:extLst>
                    <a:ext uri="{9D8B030D-6E8A-4147-A177-3AD203B41FA5}">
                      <a16:colId xmlns:a16="http://schemas.microsoft.com/office/drawing/2014/main" val="486494959"/>
                    </a:ext>
                  </a:extLst>
                </a:gridCol>
                <a:gridCol w="3087654">
                  <a:extLst>
                    <a:ext uri="{9D8B030D-6E8A-4147-A177-3AD203B41FA5}">
                      <a16:colId xmlns:a16="http://schemas.microsoft.com/office/drawing/2014/main" val="2502157500"/>
                    </a:ext>
                  </a:extLst>
                </a:gridCol>
                <a:gridCol w="3087654">
                  <a:extLst>
                    <a:ext uri="{9D8B030D-6E8A-4147-A177-3AD203B41FA5}">
                      <a16:colId xmlns:a16="http://schemas.microsoft.com/office/drawing/2014/main" val="1823260052"/>
                    </a:ext>
                  </a:extLst>
                </a:gridCol>
              </a:tblGrid>
              <a:tr h="8268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Lily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Annie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652094"/>
                  </a:ext>
                </a:extLst>
              </a:tr>
              <a:tr h="8268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Blue Middle School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 Middle School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Xinfu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Middle School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695430"/>
                  </a:ext>
                </a:extLst>
              </a:tr>
              <a:tr h="8268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Activity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Borrow some books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 good friends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Visit the teacher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46983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21024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7CC09F-1470-4C13-B76E-625A9468E1CB}"/>
              </a:ext>
            </a:extLst>
          </p:cNvPr>
          <p:cNvSpPr/>
          <p:nvPr/>
        </p:nvSpPr>
        <p:spPr>
          <a:xfrm>
            <a:off x="505459" y="841079"/>
            <a:ext cx="11006455" cy="313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:—Where are you going 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September,Amy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—I am going to Blue Middle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—What are you going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do,Amy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—I am going to borrow some books.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5380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7CC09F-1470-4C13-B76E-625A9468E1CB}"/>
              </a:ext>
            </a:extLst>
          </p:cNvPr>
          <p:cNvSpPr/>
          <p:nvPr/>
        </p:nvSpPr>
        <p:spPr>
          <a:xfrm>
            <a:off x="505459" y="841079"/>
            <a:ext cx="11006455" cy="235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1.(Lily)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BE6FF9-DD07-47E5-80A6-7556A8FBE485}"/>
              </a:ext>
            </a:extLst>
          </p:cNvPr>
          <p:cNvSpPr/>
          <p:nvPr/>
        </p:nvSpPr>
        <p:spPr>
          <a:xfrm>
            <a:off x="897368" y="1748846"/>
            <a:ext cx="9441688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September,Lily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5F8321-9194-4E3F-AD61-F19328845CB1}"/>
              </a:ext>
            </a:extLst>
          </p:cNvPr>
          <p:cNvSpPr/>
          <p:nvPr/>
        </p:nvSpPr>
        <p:spPr>
          <a:xfrm>
            <a:off x="897368" y="2655778"/>
            <a:ext cx="8989016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C30C98B-5798-42AD-A4EC-AFC1D5536003}"/>
              </a:ext>
            </a:extLst>
          </p:cNvPr>
          <p:cNvSpPr/>
          <p:nvPr/>
        </p:nvSpPr>
        <p:spPr>
          <a:xfrm>
            <a:off x="905010" y="3530313"/>
            <a:ext cx="6535764" cy="777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do,Lily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3D32AB-E072-452B-B276-B315E2403FB6}"/>
              </a:ext>
            </a:extLst>
          </p:cNvPr>
          <p:cNvSpPr/>
          <p:nvPr/>
        </p:nvSpPr>
        <p:spPr>
          <a:xfrm>
            <a:off x="929706" y="4413166"/>
            <a:ext cx="6428363" cy="777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2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7CC09F-1470-4C13-B76E-625A9468E1CB}"/>
              </a:ext>
            </a:extLst>
          </p:cNvPr>
          <p:cNvSpPr/>
          <p:nvPr/>
        </p:nvSpPr>
        <p:spPr>
          <a:xfrm>
            <a:off x="505459" y="841079"/>
            <a:ext cx="11006455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2.(Annie)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u="sng" dirty="0">
              <a:solidFill>
                <a:srgbClr val="FF00FF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AEACF96-46F0-4D49-A3C0-642D9DDA9DD8}"/>
              </a:ext>
            </a:extLst>
          </p:cNvPr>
          <p:cNvSpPr/>
          <p:nvPr/>
        </p:nvSpPr>
        <p:spPr>
          <a:xfrm>
            <a:off x="956864" y="1624296"/>
            <a:ext cx="10178897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September,Annie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EAB8B2-6465-4C04-82DC-5944B64E21A4}"/>
              </a:ext>
            </a:extLst>
          </p:cNvPr>
          <p:cNvSpPr/>
          <p:nvPr/>
        </p:nvSpPr>
        <p:spPr>
          <a:xfrm>
            <a:off x="956863" y="2647664"/>
            <a:ext cx="8848039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Xinfu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79C5760-C157-4161-B797-C997442102BA}"/>
              </a:ext>
            </a:extLst>
          </p:cNvPr>
          <p:cNvSpPr/>
          <p:nvPr/>
        </p:nvSpPr>
        <p:spPr>
          <a:xfrm>
            <a:off x="956863" y="3928711"/>
            <a:ext cx="8187138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do,Annie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738E27B-1B5D-4D39-96B3-A4AC3CDD03FF}"/>
              </a:ext>
            </a:extLst>
          </p:cNvPr>
          <p:cNvSpPr/>
          <p:nvPr/>
        </p:nvSpPr>
        <p:spPr>
          <a:xfrm>
            <a:off x="956863" y="4978921"/>
            <a:ext cx="884803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476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168B5C2-E43B-4686-927E-FC02CA70DF64}"/>
              </a:ext>
            </a:extLst>
          </p:cNvPr>
          <p:cNvSpPr/>
          <p:nvPr/>
        </p:nvSpPr>
        <p:spPr>
          <a:xfrm>
            <a:off x="505460" y="841080"/>
            <a:ext cx="11006454" cy="5015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七、选择合适的选项补全对话。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John: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Bill:I</a:t>
            </a:r>
            <a:r>
              <a:rPr lang="en-US" altLang="zh-CN" sz="3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the library.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John: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Bill:I</a:t>
            </a:r>
            <a:r>
              <a:rPr lang="en-US" altLang="zh-CN" sz="3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borrow a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 book.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John:Do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like Geography?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218323-FF80-4F4E-A1A6-DA4E83EAE248}"/>
              </a:ext>
            </a:extLst>
          </p:cNvPr>
          <p:cNvSpPr/>
          <p:nvPr/>
        </p:nvSpPr>
        <p:spPr>
          <a:xfrm>
            <a:off x="6320290" y="909528"/>
            <a:ext cx="5531667" cy="503894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will miss you.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B.Because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leave my 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teachers and classmates.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tomorrow?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do?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start middle school 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September.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F.You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meet new friends in 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 school.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9B3251A-40C0-476F-A509-8BB1B44B3E23}"/>
              </a:ext>
            </a:extLst>
          </p:cNvPr>
          <p:cNvSpPr/>
          <p:nvPr/>
        </p:nvSpPr>
        <p:spPr>
          <a:xfrm>
            <a:off x="2231472" y="1682159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FE0C3FF-4EA8-4BB6-A149-8172202CE70B}"/>
              </a:ext>
            </a:extLst>
          </p:cNvPr>
          <p:cNvSpPr/>
          <p:nvPr/>
        </p:nvSpPr>
        <p:spPr>
          <a:xfrm>
            <a:off x="2209030" y="3092625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369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168B5C2-E43B-4686-927E-FC02CA70DF64}"/>
              </a:ext>
            </a:extLst>
          </p:cNvPr>
          <p:cNvSpPr/>
          <p:nvPr/>
        </p:nvSpPr>
        <p:spPr>
          <a:xfrm>
            <a:off x="505460" y="841080"/>
            <a:ext cx="11006454" cy="573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Bill:Yes.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3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 learn Geography.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John:Really?Are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excited?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Bill:Yes,I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am.But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3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also sad.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John:Don</a:t>
            </a:r>
            <a:r>
              <a:rPr lang="en-US" altLang="zh-CN" sz="3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sad!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Bill:Good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luck for the future.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John:Thank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you.I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miss you too.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218323-FF80-4F4E-A1A6-DA4E83EAE248}"/>
              </a:ext>
            </a:extLst>
          </p:cNvPr>
          <p:cNvSpPr/>
          <p:nvPr/>
        </p:nvSpPr>
        <p:spPr>
          <a:xfrm>
            <a:off x="6825750" y="864930"/>
            <a:ext cx="5191624" cy="470911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will miss you.</a:t>
            </a:r>
          </a:p>
          <a:p>
            <a:pPr lvl="0">
              <a:lnSpc>
                <a:spcPct val="12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B.Because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leave my </a:t>
            </a: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teachers and classmates.</a:t>
            </a:r>
          </a:p>
          <a:p>
            <a:pPr lvl="0">
              <a:lnSpc>
                <a:spcPct val="12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tomorrow?</a:t>
            </a:r>
          </a:p>
          <a:p>
            <a:pPr lvl="0">
              <a:lnSpc>
                <a:spcPct val="12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do?</a:t>
            </a:r>
          </a:p>
          <a:p>
            <a:pPr lvl="0">
              <a:lnSpc>
                <a:spcPct val="12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start middle school </a:t>
            </a: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September.</a:t>
            </a:r>
          </a:p>
          <a:p>
            <a:pPr lvl="0">
              <a:lnSpc>
                <a:spcPct val="12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meet new friends in </a:t>
            </a:r>
          </a:p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 school. </a:t>
            </a:r>
            <a:endParaRPr lang="zh-CN" altLang="zh-CN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115B45F-0A53-4D07-8E05-4A70AFC5A083}"/>
              </a:ext>
            </a:extLst>
          </p:cNvPr>
          <p:cNvSpPr/>
          <p:nvPr/>
        </p:nvSpPr>
        <p:spPr>
          <a:xfrm>
            <a:off x="2433269" y="973566"/>
            <a:ext cx="44916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E2AF0F-A6FC-45A0-AFDE-E5A8A785911C}"/>
              </a:ext>
            </a:extLst>
          </p:cNvPr>
          <p:cNvSpPr/>
          <p:nvPr/>
        </p:nvSpPr>
        <p:spPr>
          <a:xfrm>
            <a:off x="5838424" y="2383815"/>
            <a:ext cx="44916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9BD706F-37C5-48BC-88BF-6687E050913E}"/>
              </a:ext>
            </a:extLst>
          </p:cNvPr>
          <p:cNvSpPr/>
          <p:nvPr/>
        </p:nvSpPr>
        <p:spPr>
          <a:xfrm>
            <a:off x="4136687" y="3117147"/>
            <a:ext cx="40588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66D5CDE-B718-495D-96CD-4272161927F0}"/>
              </a:ext>
            </a:extLst>
          </p:cNvPr>
          <p:cNvSpPr/>
          <p:nvPr/>
        </p:nvSpPr>
        <p:spPr>
          <a:xfrm>
            <a:off x="5674060" y="3796156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308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1205144-F2C2-422D-B2D7-4F9BDA493BC9}"/>
              </a:ext>
            </a:extLst>
          </p:cNvPr>
          <p:cNvSpPr/>
          <p:nvPr/>
        </p:nvSpPr>
        <p:spPr>
          <a:xfrm>
            <a:off x="505460" y="861095"/>
            <a:ext cx="10938120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八、阅读理解。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leave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back to the UK next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week.We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a party 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give everyone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give Lily a stamp from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UK.I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CD of piano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Xiaoyong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pencils because he likes drawing 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much.Li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Wei likes making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9396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1205144-F2C2-422D-B2D7-4F9BDA493BC9}"/>
              </a:ext>
            </a:extLst>
          </p:cNvPr>
          <p:cNvSpPr/>
          <p:nvPr/>
        </p:nvSpPr>
        <p:spPr>
          <a:xfrm>
            <a:off x="505460" y="861095"/>
            <a:ext cx="10938120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wants to be a taikonaut 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give him a paper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spaceship.And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give you a special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thing.Can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guess what it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is?It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book about space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want to say goodbye to you all.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9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D0C352-20DD-4433-ACE0-E28FA2E746C6}"/>
              </a:ext>
            </a:extLst>
          </p:cNvPr>
          <p:cNvSpPr/>
          <p:nvPr/>
        </p:nvSpPr>
        <p:spPr>
          <a:xfrm>
            <a:off x="434565" y="861094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判断下列句子正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is going back to the UK.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will have a party this Sunday.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Wei wants to be a worker in the future.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wants to say goodbye to her friends.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writes the letter to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E8F50F3-A3A3-4875-9163-949A37B27B22}"/>
              </a:ext>
            </a:extLst>
          </p:cNvPr>
          <p:cNvSpPr/>
          <p:nvPr/>
        </p:nvSpPr>
        <p:spPr>
          <a:xfrm>
            <a:off x="1045122" y="18356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0F5504-D9D8-404F-9934-04D91356EC44}"/>
              </a:ext>
            </a:extLst>
          </p:cNvPr>
          <p:cNvSpPr/>
          <p:nvPr/>
        </p:nvSpPr>
        <p:spPr>
          <a:xfrm>
            <a:off x="1045122" y="26104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BD0CB6E-87B5-4154-8665-EE3167578610}"/>
              </a:ext>
            </a:extLst>
          </p:cNvPr>
          <p:cNvSpPr/>
          <p:nvPr/>
        </p:nvSpPr>
        <p:spPr>
          <a:xfrm>
            <a:off x="1057144" y="339434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8A462FD-A1B9-4837-B21B-219994B9290A}"/>
              </a:ext>
            </a:extLst>
          </p:cNvPr>
          <p:cNvSpPr/>
          <p:nvPr/>
        </p:nvSpPr>
        <p:spPr>
          <a:xfrm>
            <a:off x="1045122" y="422534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639133-316D-4090-AF60-5B9EB4FAAFE5}"/>
              </a:ext>
            </a:extLst>
          </p:cNvPr>
          <p:cNvSpPr/>
          <p:nvPr/>
        </p:nvSpPr>
        <p:spPr>
          <a:xfrm>
            <a:off x="1020301" y="49772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416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B25C016-3F58-48E7-9C39-F87E5345F107}"/>
              </a:ext>
            </a:extLst>
          </p:cNvPr>
          <p:cNvSpPr/>
          <p:nvPr/>
        </p:nvSpPr>
        <p:spPr>
          <a:xfrm>
            <a:off x="505459" y="1702174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一、给下列单词分类。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October, leave, History, French,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September, speak, Geography, June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1.Subjects: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2.Months: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3.Actions(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4A986A-13E4-4E32-998E-FF32C1FB4A50}"/>
              </a:ext>
            </a:extLst>
          </p:cNvPr>
          <p:cNvSpPr/>
          <p:nvPr/>
        </p:nvSpPr>
        <p:spPr>
          <a:xfrm>
            <a:off x="3030055" y="4189533"/>
            <a:ext cx="55162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Geography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97BFCF3-C772-4680-A984-331627C71D64}"/>
              </a:ext>
            </a:extLst>
          </p:cNvPr>
          <p:cNvSpPr/>
          <p:nvPr/>
        </p:nvSpPr>
        <p:spPr>
          <a:xfrm>
            <a:off x="2960667" y="4930440"/>
            <a:ext cx="51299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October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CE6FFF2-17B2-488A-85B9-21C98B162972}"/>
              </a:ext>
            </a:extLst>
          </p:cNvPr>
          <p:cNvSpPr/>
          <p:nvPr/>
        </p:nvSpPr>
        <p:spPr>
          <a:xfrm>
            <a:off x="4047878" y="5748840"/>
            <a:ext cx="43316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212DC8A-25E1-4ECA-B1E3-BCFA16BAEF6A}"/>
              </a:ext>
            </a:extLst>
          </p:cNvPr>
          <p:cNvSpPr/>
          <p:nvPr/>
        </p:nvSpPr>
        <p:spPr>
          <a:xfrm>
            <a:off x="505460" y="861094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2:Amy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给每个同学都准备了礼物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将人名与相应的礼物连线。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C95027A-5898-4F99-B7B1-97E5B3D986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795" y="2515773"/>
            <a:ext cx="10393379" cy="360015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C1E6E52-D518-4309-9637-C5E95D76CAAC}"/>
              </a:ext>
            </a:extLst>
          </p:cNvPr>
          <p:cNvCxnSpPr>
            <a:cxnSpLocks/>
          </p:cNvCxnSpPr>
          <p:nvPr/>
        </p:nvCxnSpPr>
        <p:spPr>
          <a:xfrm>
            <a:off x="1224000" y="2877260"/>
            <a:ext cx="2334012" cy="18758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EEA839A-739E-4377-BC98-73BEF6C69A0E}"/>
              </a:ext>
            </a:extLst>
          </p:cNvPr>
          <p:cNvCxnSpPr>
            <a:cxnSpLocks/>
          </p:cNvCxnSpPr>
          <p:nvPr/>
        </p:nvCxnSpPr>
        <p:spPr>
          <a:xfrm flipH="1">
            <a:off x="1747319" y="2877260"/>
            <a:ext cx="1539088" cy="18758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C9A6DD5-8B3E-4612-93D8-2AF2F2BDBD96}"/>
              </a:ext>
            </a:extLst>
          </p:cNvPr>
          <p:cNvCxnSpPr>
            <a:cxnSpLocks/>
          </p:cNvCxnSpPr>
          <p:nvPr/>
        </p:nvCxnSpPr>
        <p:spPr>
          <a:xfrm>
            <a:off x="5705465" y="2877260"/>
            <a:ext cx="2786685" cy="1875809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C79F557-467E-4BA7-8734-59BA2054B1CE}"/>
              </a:ext>
            </a:extLst>
          </p:cNvPr>
          <p:cNvCxnSpPr>
            <a:cxnSpLocks/>
          </p:cNvCxnSpPr>
          <p:nvPr/>
        </p:nvCxnSpPr>
        <p:spPr>
          <a:xfrm>
            <a:off x="8034950" y="2877260"/>
            <a:ext cx="2276947" cy="195807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FC5F486-28A5-449C-BBF0-8049EE12A357}"/>
              </a:ext>
            </a:extLst>
          </p:cNvPr>
          <p:cNvCxnSpPr>
            <a:cxnSpLocks/>
          </p:cNvCxnSpPr>
          <p:nvPr/>
        </p:nvCxnSpPr>
        <p:spPr>
          <a:xfrm flipH="1">
            <a:off x="5839484" y="2900764"/>
            <a:ext cx="4418093" cy="1934566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7913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C5F934F-315C-4413-8D56-6778F8FA4197}"/>
              </a:ext>
            </a:extLst>
          </p:cNvPr>
          <p:cNvSpPr/>
          <p:nvPr/>
        </p:nvSpPr>
        <p:spPr>
          <a:xfrm>
            <a:off x="473930" y="1630076"/>
            <a:ext cx="11037985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Jenny is my best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in the same primary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good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often helps me with my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English.This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September,we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middle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school.We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study History,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go to the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go to school and leave school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hope we can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new friends there.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9F8543B-E4F3-46D5-BFB7-AA297D0281BD}"/>
              </a:ext>
            </a:extLst>
          </p:cNvPr>
          <p:cNvSpPr/>
          <p:nvPr/>
        </p:nvSpPr>
        <p:spPr>
          <a:xfrm>
            <a:off x="492036" y="860530"/>
            <a:ext cx="11205040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)2.A.start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B.leave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C.finish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)3.A.Russia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UK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C.Geography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)4.A.different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C.small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)5.A.study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B.meet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C.learn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F2CB87-9ADD-421D-B7FA-C53068191223}"/>
              </a:ext>
            </a:extLst>
          </p:cNvPr>
          <p:cNvSpPr/>
          <p:nvPr/>
        </p:nvSpPr>
        <p:spPr>
          <a:xfrm>
            <a:off x="1024044" y="10578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3564EB6-29D1-4F13-B0F1-6113A3556137}"/>
              </a:ext>
            </a:extLst>
          </p:cNvPr>
          <p:cNvSpPr/>
          <p:nvPr/>
        </p:nvSpPr>
        <p:spPr>
          <a:xfrm>
            <a:off x="993915" y="1785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A97BAD-3714-4F7A-9362-4F8E270E9473}"/>
              </a:ext>
            </a:extLst>
          </p:cNvPr>
          <p:cNvSpPr/>
          <p:nvPr/>
        </p:nvSpPr>
        <p:spPr>
          <a:xfrm>
            <a:off x="1024044" y="2597715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1D179A-44DB-480F-A869-665BDCF8E663}"/>
              </a:ext>
            </a:extLst>
          </p:cNvPr>
          <p:cNvSpPr/>
          <p:nvPr/>
        </p:nvSpPr>
        <p:spPr>
          <a:xfrm>
            <a:off x="1033254" y="33614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3C5A55D-AE0D-4F8B-B8B5-C14BFEEC8ED8}"/>
              </a:ext>
            </a:extLst>
          </p:cNvPr>
          <p:cNvSpPr/>
          <p:nvPr/>
        </p:nvSpPr>
        <p:spPr>
          <a:xfrm>
            <a:off x="1033254" y="41342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034F6B-0033-4A9B-8BE9-DD85E7A9D73E}"/>
              </a:ext>
            </a:extLst>
          </p:cNvPr>
          <p:cNvSpPr/>
          <p:nvPr/>
        </p:nvSpPr>
        <p:spPr>
          <a:xfrm>
            <a:off x="505460" y="861094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)1.This is a goodbye speech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same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learn many new things in a new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240940-A810-4D79-B9CE-54321E609545}"/>
              </a:ext>
            </a:extLst>
          </p:cNvPr>
          <p:cNvSpPr/>
          <p:nvPr/>
        </p:nvSpPr>
        <p:spPr>
          <a:xfrm>
            <a:off x="1176949" y="18265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A326EDF-44EB-4255-9C97-E4F74655BC91}"/>
              </a:ext>
            </a:extLst>
          </p:cNvPr>
          <p:cNvSpPr/>
          <p:nvPr/>
        </p:nvSpPr>
        <p:spPr>
          <a:xfrm>
            <a:off x="1176949" y="34076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034F6B-0033-4A9B-8BE9-DD85E7A9D73E}"/>
              </a:ext>
            </a:extLst>
          </p:cNvPr>
          <p:cNvSpPr/>
          <p:nvPr/>
        </p:nvSpPr>
        <p:spPr>
          <a:xfrm>
            <a:off x="505460" y="861094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)3.You won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happy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)4.Ten years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Beijing with my father.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B.goes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C.went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)5.Keep on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in the UK.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A.practising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B.practise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C.study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F629009-A974-4B24-9F8A-F6E416AD4279}"/>
              </a:ext>
            </a:extLst>
          </p:cNvPr>
          <p:cNvSpPr/>
          <p:nvPr/>
        </p:nvSpPr>
        <p:spPr>
          <a:xfrm>
            <a:off x="1170866" y="1066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8CAD2C-B1C5-48E1-824F-EA33E94ED1B0}"/>
              </a:ext>
            </a:extLst>
          </p:cNvPr>
          <p:cNvSpPr/>
          <p:nvPr/>
        </p:nvSpPr>
        <p:spPr>
          <a:xfrm>
            <a:off x="1170866" y="26042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B2625A-A083-49B2-8D9A-4A3ABA194878}"/>
              </a:ext>
            </a:extLst>
          </p:cNvPr>
          <p:cNvSpPr/>
          <p:nvPr/>
        </p:nvSpPr>
        <p:spPr>
          <a:xfrm>
            <a:off x="1170866" y="41509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972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CF44C7-94AB-4E25-8971-C6538E57FDB2}"/>
              </a:ext>
            </a:extLst>
          </p:cNvPr>
          <p:cNvSpPr/>
          <p:nvPr/>
        </p:nvSpPr>
        <p:spPr>
          <a:xfrm>
            <a:off x="505459" y="839171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1.Lingling is my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.We study in the same class.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primary school soon and start middle school this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reading English every 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4.Let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write emails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4F57FA1-3628-471B-B4F0-A0EE7FBFB114}"/>
              </a:ext>
            </a:extLst>
          </p:cNvPr>
          <p:cNvSpPr/>
          <p:nvPr/>
        </p:nvSpPr>
        <p:spPr>
          <a:xfrm>
            <a:off x="4128428" y="1781310"/>
            <a:ext cx="16898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lassmate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461558A-02A5-41E6-BA05-42CB3D11A83D}"/>
              </a:ext>
            </a:extLst>
          </p:cNvPr>
          <p:cNvSpPr/>
          <p:nvPr/>
        </p:nvSpPr>
        <p:spPr>
          <a:xfrm>
            <a:off x="3663304" y="2561381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B0D4848-5200-442A-88D1-74C246B2A3CA}"/>
              </a:ext>
            </a:extLst>
          </p:cNvPr>
          <p:cNvSpPr/>
          <p:nvPr/>
        </p:nvSpPr>
        <p:spPr>
          <a:xfrm>
            <a:off x="4502882" y="3337093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eptember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8748BC6-3876-4229-B848-7D29C05DA2C5}"/>
              </a:ext>
            </a:extLst>
          </p:cNvPr>
          <p:cNvSpPr/>
          <p:nvPr/>
        </p:nvSpPr>
        <p:spPr>
          <a:xfrm>
            <a:off x="1333744" y="4117105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0633796-9419-42A2-823B-84866E470A62}"/>
              </a:ext>
            </a:extLst>
          </p:cNvPr>
          <p:cNvSpPr/>
          <p:nvPr/>
        </p:nvSpPr>
        <p:spPr>
          <a:xfrm>
            <a:off x="3818086" y="41171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622C78F-D6A4-4E91-95F1-4D6B6CCF4CF3}"/>
              </a:ext>
            </a:extLst>
          </p:cNvPr>
          <p:cNvSpPr/>
          <p:nvPr/>
        </p:nvSpPr>
        <p:spPr>
          <a:xfrm>
            <a:off x="5079619" y="489287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CB2B4A2-419B-44B0-8272-3709D0AB33E2}"/>
              </a:ext>
            </a:extLst>
          </p:cNvPr>
          <p:cNvSpPr/>
          <p:nvPr/>
        </p:nvSpPr>
        <p:spPr>
          <a:xfrm>
            <a:off x="7356466" y="4892875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929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CF44C7-94AB-4E25-8971-C6538E57FDB2}"/>
              </a:ext>
            </a:extLst>
          </p:cNvPr>
          <p:cNvSpPr/>
          <p:nvPr/>
        </p:nvSpPr>
        <p:spPr>
          <a:xfrm>
            <a:off x="505460" y="839171"/>
            <a:ext cx="1100645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5.Four years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only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极少量的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Chinese.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very sad to say goodbye to 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middle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兴奋的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also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伤心的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95C0E0-6D0A-45AE-8AB2-62B33B6BCFD6}"/>
              </a:ext>
            </a:extLst>
          </p:cNvPr>
          <p:cNvSpPr/>
          <p:nvPr/>
        </p:nvSpPr>
        <p:spPr>
          <a:xfrm>
            <a:off x="4055212" y="1007441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E6D566E-0998-46CA-93BF-4A5C9135FB2A}"/>
              </a:ext>
            </a:extLst>
          </p:cNvPr>
          <p:cNvSpPr/>
          <p:nvPr/>
        </p:nvSpPr>
        <p:spPr>
          <a:xfrm>
            <a:off x="8807537" y="999313"/>
            <a:ext cx="9877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B59CA7C-F677-4A31-86E2-D14EDF827E4F}"/>
              </a:ext>
            </a:extLst>
          </p:cNvPr>
          <p:cNvSpPr/>
          <p:nvPr/>
        </p:nvSpPr>
        <p:spPr>
          <a:xfrm>
            <a:off x="1509529" y="25613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1CE43F7-C063-4791-BD2B-7F5CF1F9EB61}"/>
              </a:ext>
            </a:extLst>
          </p:cNvPr>
          <p:cNvSpPr/>
          <p:nvPr/>
        </p:nvSpPr>
        <p:spPr>
          <a:xfrm>
            <a:off x="3563936" y="256138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D4EEFF3-A9C4-4A61-90E2-1974EE198CF0}"/>
              </a:ext>
            </a:extLst>
          </p:cNvPr>
          <p:cNvSpPr/>
          <p:nvPr/>
        </p:nvSpPr>
        <p:spPr>
          <a:xfrm>
            <a:off x="5554826" y="256138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D5F350-F777-43B0-B375-1EFBD5C292DC}"/>
              </a:ext>
            </a:extLst>
          </p:cNvPr>
          <p:cNvSpPr/>
          <p:nvPr/>
        </p:nvSpPr>
        <p:spPr>
          <a:xfrm>
            <a:off x="7845414" y="2554812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DAF47CF-3B41-489E-A3F2-12150B9469D9}"/>
              </a:ext>
            </a:extLst>
          </p:cNvPr>
          <p:cNvSpPr/>
          <p:nvPr/>
        </p:nvSpPr>
        <p:spPr>
          <a:xfrm>
            <a:off x="6887893" y="411031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4261AF8-C518-4684-9B5C-8E828C9A03B4}"/>
              </a:ext>
            </a:extLst>
          </p:cNvPr>
          <p:cNvSpPr/>
          <p:nvPr/>
        </p:nvSpPr>
        <p:spPr>
          <a:xfrm>
            <a:off x="2191538" y="4886648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544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CF44C7-94AB-4E25-8971-C6538E57FDB2}"/>
              </a:ext>
            </a:extLst>
          </p:cNvPr>
          <p:cNvSpPr/>
          <p:nvPr/>
        </p:nvSpPr>
        <p:spPr>
          <a:xfrm>
            <a:off x="505460" y="839171"/>
            <a:ext cx="11006454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8.He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English every 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going to No.3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我将要去第三中学。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16CC7D-C33F-4084-B3BF-5DED05E5C4AF}"/>
              </a:ext>
            </a:extLst>
          </p:cNvPr>
          <p:cNvSpPr/>
          <p:nvPr/>
        </p:nvSpPr>
        <p:spPr>
          <a:xfrm>
            <a:off x="2905846" y="998388"/>
            <a:ext cx="19078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5673C29-55B3-4C8D-B12A-66E15BDDDB5F}"/>
              </a:ext>
            </a:extLst>
          </p:cNvPr>
          <p:cNvSpPr/>
          <p:nvPr/>
        </p:nvSpPr>
        <p:spPr>
          <a:xfrm>
            <a:off x="4562457" y="1780302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9B893A8-8E04-44B8-AD19-72DECBD9CB98}"/>
              </a:ext>
            </a:extLst>
          </p:cNvPr>
          <p:cNvSpPr/>
          <p:nvPr/>
        </p:nvSpPr>
        <p:spPr>
          <a:xfrm>
            <a:off x="7181265" y="1780302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E0E15F5-E9BC-4A3D-9780-DDDDAC8A2B5C}"/>
              </a:ext>
            </a:extLst>
          </p:cNvPr>
          <p:cNvSpPr/>
          <p:nvPr/>
        </p:nvSpPr>
        <p:spPr>
          <a:xfrm>
            <a:off x="505460" y="861094"/>
            <a:ext cx="1100645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四、用所给单词的适当形式填空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1.Keep on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English in China.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(miss) you all.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very sad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(say) goodbye to all of 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4.Now they can speak a lot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(much).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twins are going to different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(school).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785E3BC-56BA-44EC-959E-F63F8C690FB7}"/>
              </a:ext>
            </a:extLst>
          </p:cNvPr>
          <p:cNvSpPr/>
          <p:nvPr/>
        </p:nvSpPr>
        <p:spPr>
          <a:xfrm>
            <a:off x="2733832" y="1790365"/>
            <a:ext cx="19078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EDF74B7-7364-4354-8ABA-17584DD7EA72}"/>
              </a:ext>
            </a:extLst>
          </p:cNvPr>
          <p:cNvSpPr/>
          <p:nvPr/>
        </p:nvSpPr>
        <p:spPr>
          <a:xfrm>
            <a:off x="1989071" y="2583304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E80753E-46B3-492F-9C71-48D7CEC959A2}"/>
              </a:ext>
            </a:extLst>
          </p:cNvPr>
          <p:cNvSpPr/>
          <p:nvPr/>
        </p:nvSpPr>
        <p:spPr>
          <a:xfrm>
            <a:off x="3813410" y="3335189"/>
            <a:ext cx="12153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D1FBAC6-5226-4077-836E-16FC9020C75A}"/>
              </a:ext>
            </a:extLst>
          </p:cNvPr>
          <p:cNvSpPr/>
          <p:nvPr/>
        </p:nvSpPr>
        <p:spPr>
          <a:xfrm>
            <a:off x="6096000" y="4135212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775A70E-2767-469E-BCB4-F5E45BF6333C}"/>
              </a:ext>
            </a:extLst>
          </p:cNvPr>
          <p:cNvSpPr/>
          <p:nvPr/>
        </p:nvSpPr>
        <p:spPr>
          <a:xfrm>
            <a:off x="7178348" y="4912015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2D0C34-D409-4566-A077-5BEA3F5876B5}"/>
              </a:ext>
            </a:extLst>
          </p:cNvPr>
          <p:cNvSpPr/>
          <p:nvPr/>
        </p:nvSpPr>
        <p:spPr>
          <a:xfrm>
            <a:off x="505459" y="841079"/>
            <a:ext cx="10802319" cy="5363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在写告别演讲稿时犯了一些错误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请你帮她将正确的内容写在横线上。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goodbye speech by Tina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morning,classmates.I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sad to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goodbye to all of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primary school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soon.And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go back to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had a happy time at school.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same </a:t>
            </a:r>
            <a:r>
              <a:rPr lang="en-US" altLang="zh-CN" sz="32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very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 start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 this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September.We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 learn lots of new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remember you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all.Let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write lots of emails to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1563</Words>
  <Application>Microsoft Office PowerPoint</Application>
  <PresentationFormat>宽屏</PresentationFormat>
  <Paragraphs>225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方正大标宋_GBK</vt:lpstr>
      <vt:lpstr>Wingdings</vt:lpstr>
      <vt:lpstr>Arial</vt:lpstr>
      <vt:lpstr>Times New Roman</vt:lpstr>
      <vt:lpstr>方正隶变_GBK</vt:lpstr>
      <vt:lpstr>方正大标宋简体</vt:lpstr>
      <vt:lpstr>Calibri</vt:lpstr>
      <vt:lpstr>微软雅黑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265</cp:revision>
  <dcterms:created xsi:type="dcterms:W3CDTF">2019-06-19T02:08:00Z</dcterms:created>
  <dcterms:modified xsi:type="dcterms:W3CDTF">2014-01-30T13:06:33Z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