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5" r:id="rId4"/>
    <p:sldId id="500" r:id="rId5"/>
    <p:sldId id="506" r:id="rId6"/>
    <p:sldId id="507" r:id="rId7"/>
    <p:sldId id="427" r:id="rId8"/>
  </p:sldIdLst>
  <p:sldSz cx="12192000" cy="6858000"/>
  <p:notesSz cx="6858000" cy="9144000"/>
  <p:embeddedFontLs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方正大标宋_GBK" panose="03000509000000000000" pitchFamily="65" charset="-122"/>
      <p:regular r:id="rId13"/>
    </p:embeddedFont>
    <p:embeddedFont>
      <p:font typeface="方正大标宋简体" panose="02000000000000000000" pitchFamily="2" charset="-122"/>
      <p:regular r:id="rId14"/>
    </p:embeddedFont>
    <p:embeddedFont>
      <p:font typeface="方正隶变_GBK" panose="03000509000000000000" pitchFamily="65" charset="-122"/>
      <p:regular r:id="rId15"/>
    </p:embeddedFont>
    <p:embeddedFont>
      <p:font typeface="方正小标宋_GBK" panose="03000509000000000000" pitchFamily="65" charset="-122"/>
      <p:regular r:id="rId16"/>
    </p:embeddedFont>
    <p:embeddedFont>
      <p:font typeface="微软雅黑" panose="020B0503020204020204" pitchFamily="34" charset="-122"/>
      <p:regular r:id="rId17"/>
      <p:bold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ableStyles" Target="tableStyles.xml"/><Relationship Id="rId10" Type="http://schemas.openxmlformats.org/officeDocument/2006/relationships/font" Target="fonts/font2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51 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9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2 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F4AE14F-2E79-46A4-882F-37F640F679C6}"/>
              </a:ext>
            </a:extLst>
          </p:cNvPr>
          <p:cNvSpPr/>
          <p:nvPr/>
        </p:nvSpPr>
        <p:spPr>
          <a:xfrm>
            <a:off x="505459" y="861094"/>
            <a:ext cx="11006455" cy="4711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一、根据中文提示完成句子。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1.I’m writing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一封告别信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to my friend.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lot of good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这么多的美好祝愿啊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!)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好运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for the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未来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A029A60-497E-4C79-BAD6-22B78BAF58AE}"/>
              </a:ext>
            </a:extLst>
          </p:cNvPr>
          <p:cNvSpPr/>
          <p:nvPr/>
        </p:nvSpPr>
        <p:spPr>
          <a:xfrm>
            <a:off x="3280998" y="1799418"/>
            <a:ext cx="4876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B8F3340-8D27-4020-A03B-A3DB9DF58329}"/>
              </a:ext>
            </a:extLst>
          </p:cNvPr>
          <p:cNvSpPr/>
          <p:nvPr/>
        </p:nvSpPr>
        <p:spPr>
          <a:xfrm>
            <a:off x="4419560" y="1799418"/>
            <a:ext cx="17956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goodbye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A122C93-88FA-4137-AAF5-3A15085D0389}"/>
              </a:ext>
            </a:extLst>
          </p:cNvPr>
          <p:cNvSpPr/>
          <p:nvPr/>
        </p:nvSpPr>
        <p:spPr>
          <a:xfrm>
            <a:off x="6794349" y="1799418"/>
            <a:ext cx="108395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letter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1BF3606-34B1-4119-BC3F-4EA58394B377}"/>
              </a:ext>
            </a:extLst>
          </p:cNvPr>
          <p:cNvSpPr/>
          <p:nvPr/>
        </p:nvSpPr>
        <p:spPr>
          <a:xfrm>
            <a:off x="1320920" y="3347560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84CF0EC-1636-4E54-A2A0-F55CD99079B3}"/>
              </a:ext>
            </a:extLst>
          </p:cNvPr>
          <p:cNvSpPr/>
          <p:nvPr/>
        </p:nvSpPr>
        <p:spPr>
          <a:xfrm>
            <a:off x="5963832" y="3347560"/>
            <a:ext cx="137249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wishes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4EBA734D-6840-4264-B109-B678F4D7A51B}"/>
              </a:ext>
            </a:extLst>
          </p:cNvPr>
          <p:cNvSpPr/>
          <p:nvPr/>
        </p:nvSpPr>
        <p:spPr>
          <a:xfrm>
            <a:off x="1318518" y="4921068"/>
            <a:ext cx="12618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D05F6471-4D3A-4A28-A3F8-7BB4AB2F7EDB}"/>
              </a:ext>
            </a:extLst>
          </p:cNvPr>
          <p:cNvSpPr/>
          <p:nvPr/>
        </p:nvSpPr>
        <p:spPr>
          <a:xfrm>
            <a:off x="3375355" y="4902961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luck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636EA14D-D530-4BAD-9805-64BB70BCB2A1}"/>
              </a:ext>
            </a:extLst>
          </p:cNvPr>
          <p:cNvSpPr/>
          <p:nvPr/>
        </p:nvSpPr>
        <p:spPr>
          <a:xfrm>
            <a:off x="7455544" y="4902960"/>
            <a:ext cx="12282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future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F4AE14F-2E79-46A4-882F-37F640F679C6}"/>
              </a:ext>
            </a:extLst>
          </p:cNvPr>
          <p:cNvSpPr/>
          <p:nvPr/>
        </p:nvSpPr>
        <p:spPr>
          <a:xfrm>
            <a:off x="505459" y="861094"/>
            <a:ext cx="11006455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4.Wishing you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every day.(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祝你幸福每一天。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5.The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 my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Chen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我朋友的名字是陈洁。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7625B68-D25F-43A8-A10A-DC7E33A5BA56}"/>
              </a:ext>
            </a:extLst>
          </p:cNvPr>
          <p:cNvSpPr/>
          <p:nvPr/>
        </p:nvSpPr>
        <p:spPr>
          <a:xfrm>
            <a:off x="3467963" y="1018402"/>
            <a:ext cx="19062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happiness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2824A14-7876-4B1C-BD8B-F1F22BEF2344}"/>
              </a:ext>
            </a:extLst>
          </p:cNvPr>
          <p:cNvSpPr/>
          <p:nvPr/>
        </p:nvSpPr>
        <p:spPr>
          <a:xfrm>
            <a:off x="2041353" y="1791900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name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C0BB71E-8C1C-4A3B-BBB8-B613960E22CC}"/>
              </a:ext>
            </a:extLst>
          </p:cNvPr>
          <p:cNvSpPr/>
          <p:nvPr/>
        </p:nvSpPr>
        <p:spPr>
          <a:xfrm>
            <a:off x="5374254" y="1791263"/>
            <a:ext cx="12282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9147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0CA42F4-1F8C-4D63-8D21-5EF07AA18CE3}"/>
              </a:ext>
            </a:extLst>
          </p:cNvPr>
          <p:cNvSpPr/>
          <p:nvPr/>
        </p:nvSpPr>
        <p:spPr>
          <a:xfrm>
            <a:off x="505459" y="841080"/>
            <a:ext cx="11006455" cy="5502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二、选择填空。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)1.Lingling is writing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email to her friend.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A.a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    B.an	  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C.some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)2.Wishing you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 day!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A.happiness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B.be happy	   C.to happy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)3.This postcard is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best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friend,Lucy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A.in	     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B.for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C.on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C7BF278-86D7-4CBD-8B90-96617D3B3597}"/>
              </a:ext>
            </a:extLst>
          </p:cNvPr>
          <p:cNvSpPr/>
          <p:nvPr/>
        </p:nvSpPr>
        <p:spPr>
          <a:xfrm>
            <a:off x="1170866" y="179941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362FCB2-B2C4-4C5C-A7A1-B8EAA46D50F3}"/>
              </a:ext>
            </a:extLst>
          </p:cNvPr>
          <p:cNvSpPr/>
          <p:nvPr/>
        </p:nvSpPr>
        <p:spPr>
          <a:xfrm>
            <a:off x="1158843" y="335329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DA6010E-15B8-4CDB-8522-670956BA8C07}"/>
              </a:ext>
            </a:extLst>
          </p:cNvPr>
          <p:cNvSpPr/>
          <p:nvPr/>
        </p:nvSpPr>
        <p:spPr>
          <a:xfrm>
            <a:off x="1192242" y="492718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340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0CA42F4-1F8C-4D63-8D21-5EF07AA18CE3}"/>
              </a:ext>
            </a:extLst>
          </p:cNvPr>
          <p:cNvSpPr/>
          <p:nvPr/>
        </p:nvSpPr>
        <p:spPr>
          <a:xfrm>
            <a:off x="505459" y="841080"/>
            <a:ext cx="11006455" cy="3932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)4.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lot of good wishes!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A.How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B.What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C.Where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)5.—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girls are there in your class?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—There are twenty.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A.How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much	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B.How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many	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C.How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old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C191A73-D3AB-454C-B6B3-25279151D38F}"/>
              </a:ext>
            </a:extLst>
          </p:cNvPr>
          <p:cNvSpPr/>
          <p:nvPr/>
        </p:nvSpPr>
        <p:spPr>
          <a:xfrm>
            <a:off x="1170866" y="99651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DA48D73-86F0-4D49-8002-3148785C47C1}"/>
              </a:ext>
            </a:extLst>
          </p:cNvPr>
          <p:cNvSpPr/>
          <p:nvPr/>
        </p:nvSpPr>
        <p:spPr>
          <a:xfrm>
            <a:off x="1170866" y="257733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6289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0CA42F4-1F8C-4D63-8D21-5EF07AA18CE3}"/>
              </a:ext>
            </a:extLst>
          </p:cNvPr>
          <p:cNvSpPr/>
          <p:nvPr/>
        </p:nvSpPr>
        <p:spPr>
          <a:xfrm>
            <a:off x="505459" y="841080"/>
            <a:ext cx="11082977" cy="3147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)6.“Winner” is the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 to get to the end(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终点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A.last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B.first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C.best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)7.—What is father doing?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—He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the kitchen.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A.cook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B.cooking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C.is cooking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25DE2DC-A87A-4DCC-94D3-2383158CD298}"/>
              </a:ext>
            </a:extLst>
          </p:cNvPr>
          <p:cNvSpPr/>
          <p:nvPr/>
        </p:nvSpPr>
        <p:spPr>
          <a:xfrm>
            <a:off x="1170866" y="99651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9311594-FD01-481E-8DFF-AC7AB9B8E001}"/>
              </a:ext>
            </a:extLst>
          </p:cNvPr>
          <p:cNvSpPr/>
          <p:nvPr/>
        </p:nvSpPr>
        <p:spPr>
          <a:xfrm>
            <a:off x="1170866" y="263233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91007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358</Words>
  <Application>Microsoft Office PowerPoint</Application>
  <PresentationFormat>宽屏</PresentationFormat>
  <Paragraphs>59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方正小标宋_GBK</vt:lpstr>
      <vt:lpstr>方正大标宋_GBK</vt:lpstr>
      <vt:lpstr>Calibri</vt:lpstr>
      <vt:lpstr>微软雅黑</vt:lpstr>
      <vt:lpstr>方正隶变_GBK</vt:lpstr>
      <vt:lpstr>方正大标宋简体</vt:lpstr>
      <vt:lpstr>Wingdings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232</cp:revision>
  <dcterms:created xsi:type="dcterms:W3CDTF">2019-06-19T02:08:00Z</dcterms:created>
  <dcterms:modified xsi:type="dcterms:W3CDTF">2014-01-30T10:42:52Z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