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29" r:id="rId6"/>
    <p:sldId id="540" r:id="rId7"/>
    <p:sldId id="530" r:id="rId8"/>
    <p:sldId id="541" r:id="rId9"/>
    <p:sldId id="542" r:id="rId10"/>
    <p:sldId id="531" r:id="rId11"/>
    <p:sldId id="543" r:id="rId12"/>
    <p:sldId id="544" r:id="rId13"/>
    <p:sldId id="546" r:id="rId14"/>
    <p:sldId id="545" r:id="rId15"/>
    <p:sldId id="548" r:id="rId16"/>
    <p:sldId id="547" r:id="rId17"/>
    <p:sldId id="526" r:id="rId18"/>
    <p:sldId id="532" r:id="rId19"/>
    <p:sldId id="427" r:id="rId20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大标宋_GBK" panose="03000509000000000000" pitchFamily="65" charset="-122"/>
      <p:regular r:id="rId25"/>
    </p:embeddedFont>
    <p:embeddedFont>
      <p:font typeface="方正大标宋简体" panose="02000000000000000000" pitchFamily="2" charset="-122"/>
      <p:regular r:id="rId26"/>
    </p:embeddedFont>
    <p:embeddedFont>
      <p:font typeface="方正隶变_GBK" panose="03000509000000000000" pitchFamily="65" charset="-122"/>
      <p:regular r:id="rId27"/>
    </p:embeddedFont>
    <p:embeddedFont>
      <p:font typeface="方正小标宋_GBK" panose="03000509000000000000" pitchFamily="65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1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1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13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6000" spc="-3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The sun is shining.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7763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797394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1278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C083528-7749-43A5-AAF3-92AD868D36DB}"/>
              </a:ext>
            </a:extLst>
          </p:cNvPr>
          <p:cNvSpPr/>
          <p:nvPr/>
        </p:nvSpPr>
        <p:spPr>
          <a:xfrm>
            <a:off x="505460" y="861093"/>
            <a:ext cx="10874746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五、判断发音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找出划线部分发音不同的选项。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)1.A.h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)2.A.b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ir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ttle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B.fl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oto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C.nau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gh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400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ink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E51CCD1-B092-43C8-AF5B-F85D97F60719}"/>
              </a:ext>
            </a:extLst>
          </p:cNvPr>
          <p:cNvSpPr/>
          <p:nvPr/>
        </p:nvSpPr>
        <p:spPr>
          <a:xfrm>
            <a:off x="1042151" y="18175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A4DAD45-33F7-4FD3-A5B7-67BB84A788E4}"/>
              </a:ext>
            </a:extLst>
          </p:cNvPr>
          <p:cNvSpPr/>
          <p:nvPr/>
        </p:nvSpPr>
        <p:spPr>
          <a:xfrm>
            <a:off x="1042151" y="26042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183DA75-47B4-456C-A707-FCF47BA32625}"/>
              </a:ext>
            </a:extLst>
          </p:cNvPr>
          <p:cNvSpPr/>
          <p:nvPr/>
        </p:nvSpPr>
        <p:spPr>
          <a:xfrm>
            <a:off x="1057444" y="33895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2D84FAD-582A-4CF9-9AE5-64199BEB184B}"/>
              </a:ext>
            </a:extLst>
          </p:cNvPr>
          <p:cNvSpPr/>
          <p:nvPr/>
        </p:nvSpPr>
        <p:spPr>
          <a:xfrm>
            <a:off x="1042151" y="41762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01AA09D-D5D5-4249-A9B4-066DA487475C}"/>
              </a:ext>
            </a:extLst>
          </p:cNvPr>
          <p:cNvSpPr/>
          <p:nvPr/>
        </p:nvSpPr>
        <p:spPr>
          <a:xfrm>
            <a:off x="1081489" y="49614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35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5D91F27-DC72-4E11-B9AD-79C4A7BC1ED9}"/>
              </a:ext>
            </a:extLst>
          </p:cNvPr>
          <p:cNvSpPr/>
          <p:nvPr/>
        </p:nvSpPr>
        <p:spPr>
          <a:xfrm>
            <a:off x="505459" y="821070"/>
            <a:ext cx="11006455" cy="531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六、选词填空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补全短文。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picnic.But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interesting.Because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sunny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morning.In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afternoon it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starting to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.What a pity!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5C56C3-4B87-4F18-8570-AEA0E474F0AB}"/>
              </a:ext>
            </a:extLst>
          </p:cNvPr>
          <p:cNvSpPr/>
          <p:nvPr/>
        </p:nvSpPr>
        <p:spPr>
          <a:xfrm>
            <a:off x="680086" y="1702173"/>
            <a:ext cx="1029680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A.having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D.at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E.rain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F.are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G.isn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E1BC785-C5FD-42D0-A8E3-E115E950BD7F}"/>
              </a:ext>
            </a:extLst>
          </p:cNvPr>
          <p:cNvSpPr/>
          <p:nvPr/>
        </p:nvSpPr>
        <p:spPr>
          <a:xfrm>
            <a:off x="956865" y="1819747"/>
            <a:ext cx="9843919" cy="67001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20E2D70-EEE1-472E-AD22-8FEC8B529387}"/>
              </a:ext>
            </a:extLst>
          </p:cNvPr>
          <p:cNvSpPr/>
          <p:nvPr/>
        </p:nvSpPr>
        <p:spPr>
          <a:xfrm>
            <a:off x="3076212" y="28055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8B3DDE7-7241-440A-8BD8-32FA13FEF193}"/>
              </a:ext>
            </a:extLst>
          </p:cNvPr>
          <p:cNvSpPr/>
          <p:nvPr/>
        </p:nvSpPr>
        <p:spPr>
          <a:xfrm>
            <a:off x="7116770" y="281455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1F9DA0C-23A9-42B0-9AF0-DE3CC0E3B071}"/>
              </a:ext>
            </a:extLst>
          </p:cNvPr>
          <p:cNvSpPr/>
          <p:nvPr/>
        </p:nvSpPr>
        <p:spPr>
          <a:xfrm>
            <a:off x="1158843" y="36965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0392401-92B0-46D1-9D46-A3DA1620EE62}"/>
              </a:ext>
            </a:extLst>
          </p:cNvPr>
          <p:cNvSpPr/>
          <p:nvPr/>
        </p:nvSpPr>
        <p:spPr>
          <a:xfrm>
            <a:off x="5212830" y="3696582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10FD0A7-E2DA-47AF-930A-92C06197D65C}"/>
              </a:ext>
            </a:extLst>
          </p:cNvPr>
          <p:cNvSpPr/>
          <p:nvPr/>
        </p:nvSpPr>
        <p:spPr>
          <a:xfrm>
            <a:off x="10408520" y="36965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8376057-F351-4BDF-83FB-3C38F3117B7F}"/>
              </a:ext>
            </a:extLst>
          </p:cNvPr>
          <p:cNvSpPr/>
          <p:nvPr/>
        </p:nvSpPr>
        <p:spPr>
          <a:xfrm>
            <a:off x="2382064" y="45583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A1FD6DA-A223-4416-8D01-2FEA6B53297B}"/>
              </a:ext>
            </a:extLst>
          </p:cNvPr>
          <p:cNvSpPr/>
          <p:nvPr/>
        </p:nvSpPr>
        <p:spPr>
          <a:xfrm>
            <a:off x="1369107" y="54485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812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C4D581D-634A-4B46-A2EC-2CEA5C51FEFF}"/>
              </a:ext>
            </a:extLst>
          </p:cNvPr>
          <p:cNvSpPr/>
          <p:nvPr/>
        </p:nvSpPr>
        <p:spPr>
          <a:xfrm>
            <a:off x="505460" y="861094"/>
            <a:ext cx="10938120" cy="5429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七、从方框中选择合适的选项补全对话。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Sam:What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do last weekend?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 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Sam:Really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Daming:Yes.Look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this photo.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sun is shining.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 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Sam:You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 tired.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Daming:Yes,but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are happy.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Sam:Look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this photo.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000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3D90DAB-26BF-4C7A-9835-1B866EB16EF6}"/>
              </a:ext>
            </a:extLst>
          </p:cNvPr>
          <p:cNvSpPr/>
          <p:nvPr/>
        </p:nvSpPr>
        <p:spPr>
          <a:xfrm>
            <a:off x="5592228" y="2127434"/>
            <a:ext cx="6447602" cy="424257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want to climb the Huangshan 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Mountain.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Ling is looking at the kites.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C.And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Ben is sleeping on the grass.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climbed the Huangshan Mountain.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climbing the mountain.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they doing?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F21CC8-5329-45CD-B8D8-1E889F0165EC}"/>
              </a:ext>
            </a:extLst>
          </p:cNvPr>
          <p:cNvSpPr/>
          <p:nvPr/>
        </p:nvSpPr>
        <p:spPr>
          <a:xfrm>
            <a:off x="2460904" y="2118381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95233F-4947-4FB0-BAA3-FB69DA235EE1}"/>
              </a:ext>
            </a:extLst>
          </p:cNvPr>
          <p:cNvSpPr/>
          <p:nvPr/>
        </p:nvSpPr>
        <p:spPr>
          <a:xfrm>
            <a:off x="4001372" y="3903437"/>
            <a:ext cx="4411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50BB9AE-988D-4F51-B1DA-D7C555FD4213}"/>
              </a:ext>
            </a:extLst>
          </p:cNvPr>
          <p:cNvSpPr/>
          <p:nvPr/>
        </p:nvSpPr>
        <p:spPr>
          <a:xfrm>
            <a:off x="4644875" y="5677915"/>
            <a:ext cx="4203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662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C4D581D-634A-4B46-A2EC-2CEA5C51FEFF}"/>
              </a:ext>
            </a:extLst>
          </p:cNvPr>
          <p:cNvSpPr/>
          <p:nvPr/>
        </p:nvSpPr>
        <p:spPr>
          <a:xfrm>
            <a:off x="505460" y="861094"/>
            <a:ext cx="10938120" cy="222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Daming:Some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boys are flying kites.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 is riding a horse.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Sam:Yes.They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happy too.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EF69334-67D3-4728-A5D0-E6B8977B4022}"/>
              </a:ext>
            </a:extLst>
          </p:cNvPr>
          <p:cNvSpPr/>
          <p:nvPr/>
        </p:nvSpPr>
        <p:spPr>
          <a:xfrm>
            <a:off x="6095491" y="1700265"/>
            <a:ext cx="5628748" cy="484273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want to climb the Huangshan 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Mountain.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Ling is looking at the kites.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C.And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Ben is sleeping on the grass.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climbed the Huangshan 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Mountain.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E.We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climbing the mountain.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F.What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they doing? 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EBCC6CD-98FD-4952-8196-6BEA32760F4A}"/>
              </a:ext>
            </a:extLst>
          </p:cNvPr>
          <p:cNvSpPr/>
          <p:nvPr/>
        </p:nvSpPr>
        <p:spPr>
          <a:xfrm>
            <a:off x="7242737" y="96923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5BD7553-6184-4871-BAF9-CFD997C456ED}"/>
              </a:ext>
            </a:extLst>
          </p:cNvPr>
          <p:cNvSpPr/>
          <p:nvPr/>
        </p:nvSpPr>
        <p:spPr>
          <a:xfrm>
            <a:off x="2127529" y="171821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606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CEE9B43-46C8-4E59-B8DB-03FAC96FD104}"/>
              </a:ext>
            </a:extLst>
          </p:cNvPr>
          <p:cNvSpPr/>
          <p:nvPr/>
        </p:nvSpPr>
        <p:spPr>
          <a:xfrm>
            <a:off x="407405" y="841079"/>
            <a:ext cx="11104509" cy="236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八、请你认真观察右图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完成下列任务。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3.jpeg">
            <a:extLst>
              <a:ext uri="{FF2B5EF4-FFF2-40B4-BE49-F238E27FC236}">
                <a16:creationId xmlns:a16="http://schemas.microsoft.com/office/drawing/2014/main" id="{86B54C14-C54D-44DB-A1BF-C55E2ED8E81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155236" y="1851302"/>
            <a:ext cx="4535805" cy="359981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DBB55019-A527-4052-AEAD-7C56B6043960}"/>
              </a:ext>
            </a:extLst>
          </p:cNvPr>
          <p:cNvSpPr/>
          <p:nvPr/>
        </p:nvSpPr>
        <p:spPr>
          <a:xfrm>
            <a:off x="680086" y="1682159"/>
            <a:ext cx="6598900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根据图片内容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)1.In this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photo,the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ducks are swimming on the pond.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 girl is drinking under the tree.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1F5D091-BE85-4CD8-84A8-07C31970D752}"/>
              </a:ext>
            </a:extLst>
          </p:cNvPr>
          <p:cNvSpPr/>
          <p:nvPr/>
        </p:nvSpPr>
        <p:spPr>
          <a:xfrm>
            <a:off x="1182889" y="3425328"/>
            <a:ext cx="4507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C074165-EC73-4819-A044-9D2513832695}"/>
              </a:ext>
            </a:extLst>
          </p:cNvPr>
          <p:cNvSpPr/>
          <p:nvPr/>
        </p:nvSpPr>
        <p:spPr>
          <a:xfrm>
            <a:off x="1201802" y="4962499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815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63.jpeg">
            <a:extLst>
              <a:ext uri="{FF2B5EF4-FFF2-40B4-BE49-F238E27FC236}">
                <a16:creationId xmlns:a16="http://schemas.microsoft.com/office/drawing/2014/main" id="{86B54C14-C54D-44DB-A1BF-C55E2ED8E81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008687" y="2937713"/>
            <a:ext cx="4535805" cy="359981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DBB55019-A527-4052-AEAD-7C56B6043960}"/>
              </a:ext>
            </a:extLst>
          </p:cNvPr>
          <p:cNvSpPr/>
          <p:nvPr/>
        </p:nvSpPr>
        <p:spPr>
          <a:xfrm>
            <a:off x="500957" y="821065"/>
            <a:ext cx="9195303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)3.Two girls are dancing in the park.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)4.Three boys are playing football there.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)5.In this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photo,it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sunny.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FACA7A1-94BD-4A4B-A648-058BB02EBBF3}"/>
              </a:ext>
            </a:extLst>
          </p:cNvPr>
          <p:cNvSpPr/>
          <p:nvPr/>
        </p:nvSpPr>
        <p:spPr>
          <a:xfrm>
            <a:off x="1039040" y="10284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9CE0D1B-38D3-451B-89D4-8A3AD911510B}"/>
              </a:ext>
            </a:extLst>
          </p:cNvPr>
          <p:cNvSpPr/>
          <p:nvPr/>
        </p:nvSpPr>
        <p:spPr>
          <a:xfrm>
            <a:off x="1039040" y="182239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B84A758-144F-46BD-87DA-DC9419D64BFF}"/>
              </a:ext>
            </a:extLst>
          </p:cNvPr>
          <p:cNvSpPr/>
          <p:nvPr/>
        </p:nvSpPr>
        <p:spPr>
          <a:xfrm>
            <a:off x="975613" y="25794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35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CEE9B43-46C8-4E59-B8DB-03FAC96FD104}"/>
              </a:ext>
            </a:extLst>
          </p:cNvPr>
          <p:cNvSpPr/>
          <p:nvPr/>
        </p:nvSpPr>
        <p:spPr>
          <a:xfrm>
            <a:off x="407405" y="841079"/>
            <a:ext cx="11104509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根据图片内容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回答下列问题。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6.Where are they in the photo?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7.Are there two girls flying kites?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61B7186-790C-4D78-B984-C5DDE04945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8987" y="2547184"/>
            <a:ext cx="4723339" cy="374565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695DA59-DB7B-4C8E-856C-F011A46944D6}"/>
              </a:ext>
            </a:extLst>
          </p:cNvPr>
          <p:cNvSpPr/>
          <p:nvPr/>
        </p:nvSpPr>
        <p:spPr>
          <a:xfrm>
            <a:off x="779674" y="2430754"/>
            <a:ext cx="4790094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1F572BE-7DFE-43B5-B7DE-A855AF4D6ADE}"/>
              </a:ext>
            </a:extLst>
          </p:cNvPr>
          <p:cNvSpPr/>
          <p:nvPr/>
        </p:nvSpPr>
        <p:spPr>
          <a:xfrm>
            <a:off x="779674" y="4026219"/>
            <a:ext cx="3534557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Yes,there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231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.jpeg">
            <a:extLst>
              <a:ext uri="{FF2B5EF4-FFF2-40B4-BE49-F238E27FC236}">
                <a16:creationId xmlns:a16="http://schemas.microsoft.com/office/drawing/2014/main" id="{053A1300-7F46-4560-9E3D-3B3450ADFED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930" y="915743"/>
            <a:ext cx="3515083" cy="64642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668F745-92E2-44F9-B975-523893B8CD6C}"/>
              </a:ext>
            </a:extLst>
          </p:cNvPr>
          <p:cNvSpPr/>
          <p:nvPr/>
        </p:nvSpPr>
        <p:spPr>
          <a:xfrm>
            <a:off x="425513" y="1681148"/>
            <a:ext cx="10628768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按要求完成下列各题。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1.We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lovely time.(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单项选择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A.have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C.having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am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cleaning my room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就画线部分提问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5A5749D-DB63-4380-8DFF-24747399FE53}"/>
              </a:ext>
            </a:extLst>
          </p:cNvPr>
          <p:cNvSpPr/>
          <p:nvPr/>
        </p:nvSpPr>
        <p:spPr>
          <a:xfrm>
            <a:off x="2744203" y="26277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0C25ED-C7AA-46BB-8EEB-6EF6868F5446}"/>
              </a:ext>
            </a:extLst>
          </p:cNvPr>
          <p:cNvSpPr/>
          <p:nvPr/>
        </p:nvSpPr>
        <p:spPr>
          <a:xfrm>
            <a:off x="843052" y="4947238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C0D0EFE-46A0-413B-A89C-5A2C00811536}"/>
              </a:ext>
            </a:extLst>
          </p:cNvPr>
          <p:cNvSpPr/>
          <p:nvPr/>
        </p:nvSpPr>
        <p:spPr>
          <a:xfrm>
            <a:off x="3084101" y="494723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A16B63F-808E-4C8C-9F76-FB5FF96D6E27}"/>
              </a:ext>
            </a:extLst>
          </p:cNvPr>
          <p:cNvSpPr/>
          <p:nvPr/>
        </p:nvSpPr>
        <p:spPr>
          <a:xfrm>
            <a:off x="6008687" y="494150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6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85F537-A6F1-417C-A681-941F26CC78A2}"/>
              </a:ext>
            </a:extLst>
          </p:cNvPr>
          <p:cNvSpPr/>
          <p:nvPr/>
        </p:nvSpPr>
        <p:spPr>
          <a:xfrm>
            <a:off x="425513" y="821069"/>
            <a:ext cx="11407366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ducks eat our sandwiches.(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ducks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sandwiches now.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4.Simon is playing hide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seek.I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 playing hide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seek.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合并句子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Simon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hide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4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7C52151-3555-47B4-B5C9-1D13E6F4F15C}"/>
              </a:ext>
            </a:extLst>
          </p:cNvPr>
          <p:cNvSpPr/>
          <p:nvPr/>
        </p:nvSpPr>
        <p:spPr>
          <a:xfrm>
            <a:off x="2921139" y="1745099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C7E2BA4-AD83-493D-A9A3-AEEBEE121813}"/>
              </a:ext>
            </a:extLst>
          </p:cNvPr>
          <p:cNvSpPr/>
          <p:nvPr/>
        </p:nvSpPr>
        <p:spPr>
          <a:xfrm>
            <a:off x="4756421" y="1745099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18D19E6-4521-4F1D-8C35-879E52DD1140}"/>
              </a:ext>
            </a:extLst>
          </p:cNvPr>
          <p:cNvSpPr/>
          <p:nvPr/>
        </p:nvSpPr>
        <p:spPr>
          <a:xfrm>
            <a:off x="2106492" y="4080890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7AC08B-5409-42F1-A26E-518C021165D9}"/>
              </a:ext>
            </a:extLst>
          </p:cNvPr>
          <p:cNvSpPr/>
          <p:nvPr/>
        </p:nvSpPr>
        <p:spPr>
          <a:xfrm>
            <a:off x="3866540" y="4105266"/>
            <a:ext cx="3305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8551F06-F022-4BC4-A300-85AF527437A8}"/>
              </a:ext>
            </a:extLst>
          </p:cNvPr>
          <p:cNvSpPr/>
          <p:nvPr/>
        </p:nvSpPr>
        <p:spPr>
          <a:xfrm>
            <a:off x="5142481" y="409899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DF479D1-78D3-4636-9A60-1F0A6375AC86}"/>
              </a:ext>
            </a:extLst>
          </p:cNvPr>
          <p:cNvSpPr/>
          <p:nvPr/>
        </p:nvSpPr>
        <p:spPr>
          <a:xfrm>
            <a:off x="6547818" y="4098995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25FF683-3E69-4D60-96B3-24FE142E3FEF}"/>
              </a:ext>
            </a:extLst>
          </p:cNvPr>
          <p:cNvSpPr/>
          <p:nvPr/>
        </p:nvSpPr>
        <p:spPr>
          <a:xfrm>
            <a:off x="505460" y="1702172"/>
            <a:ext cx="10901906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一、选出不同类的一项。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)1.A.photo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B.look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C.write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D.send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)2.A.in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C.at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D.away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)3.A.bird	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B.duck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D.tree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)4.A.picnic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B.naughty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C.interesting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D.hungry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)5.A.eating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C.flying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D.starting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E06357F-3CE8-4740-8C7C-4263F49A1743}"/>
              </a:ext>
            </a:extLst>
          </p:cNvPr>
          <p:cNvSpPr/>
          <p:nvPr/>
        </p:nvSpPr>
        <p:spPr>
          <a:xfrm>
            <a:off x="993077" y="26776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6C9E1D1-1503-4A2E-A92B-274635E9B89E}"/>
              </a:ext>
            </a:extLst>
          </p:cNvPr>
          <p:cNvSpPr/>
          <p:nvPr/>
        </p:nvSpPr>
        <p:spPr>
          <a:xfrm>
            <a:off x="991676" y="34364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061D9A-451F-48E0-888A-67DFF486D384}"/>
              </a:ext>
            </a:extLst>
          </p:cNvPr>
          <p:cNvSpPr/>
          <p:nvPr/>
        </p:nvSpPr>
        <p:spPr>
          <a:xfrm>
            <a:off x="991676" y="42408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9A0E7C4-CE00-440B-AC1E-2B380FB81497}"/>
              </a:ext>
            </a:extLst>
          </p:cNvPr>
          <p:cNvSpPr/>
          <p:nvPr/>
        </p:nvSpPr>
        <p:spPr>
          <a:xfrm>
            <a:off x="991676" y="50180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6D04CC0-5787-44C4-9328-F4AB4B96BDFE}"/>
              </a:ext>
            </a:extLst>
          </p:cNvPr>
          <p:cNvSpPr/>
          <p:nvPr/>
        </p:nvSpPr>
        <p:spPr>
          <a:xfrm>
            <a:off x="1015721" y="57861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86FE686-FB01-41EE-A05F-4B4B5D9713DC}"/>
              </a:ext>
            </a:extLst>
          </p:cNvPr>
          <p:cNvSpPr/>
          <p:nvPr/>
        </p:nvSpPr>
        <p:spPr>
          <a:xfrm>
            <a:off x="505459" y="841079"/>
            <a:ext cx="11006455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二、根据图片和首字母完成句子。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sun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naughty birds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78C7CD1-69D1-461F-BB9D-C253BE5A4B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977" y="2122812"/>
            <a:ext cx="10632357" cy="162139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92CC4EBE-103F-4531-9C72-9B08BCC71D80}"/>
              </a:ext>
            </a:extLst>
          </p:cNvPr>
          <p:cNvSpPr/>
          <p:nvPr/>
        </p:nvSpPr>
        <p:spPr>
          <a:xfrm>
            <a:off x="3345419" y="4107131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6836AB2-CA47-4C29-B3F1-4F24A32CD204}"/>
              </a:ext>
            </a:extLst>
          </p:cNvPr>
          <p:cNvSpPr/>
          <p:nvPr/>
        </p:nvSpPr>
        <p:spPr>
          <a:xfrm>
            <a:off x="5355651" y="4892428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03C7835-2ACD-4D3E-93E3-C30E952D28D5}"/>
              </a:ext>
            </a:extLst>
          </p:cNvPr>
          <p:cNvSpPr/>
          <p:nvPr/>
        </p:nvSpPr>
        <p:spPr>
          <a:xfrm>
            <a:off x="7858683" y="4892427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3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86FE686-FB01-41EE-A05F-4B4B5D9713DC}"/>
              </a:ext>
            </a:extLst>
          </p:cNvPr>
          <p:cNvSpPr/>
          <p:nvPr/>
        </p:nvSpPr>
        <p:spPr>
          <a:xfrm>
            <a:off x="505459" y="841079"/>
            <a:ext cx="11006455" cy="4646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little boy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4.Look!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dancing happily.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 at this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little dog is eating.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78C7CD1-69D1-461F-BB9D-C253BE5A4B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375" y="883215"/>
            <a:ext cx="10617970" cy="16192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9E73240-C26B-4446-BDEC-508EDE12AD6E}"/>
              </a:ext>
            </a:extLst>
          </p:cNvPr>
          <p:cNvSpPr/>
          <p:nvPr/>
        </p:nvSpPr>
        <p:spPr>
          <a:xfrm>
            <a:off x="4311535" y="2750641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6A97545-4BCE-4D4C-9FFA-F95A88BCECB7}"/>
              </a:ext>
            </a:extLst>
          </p:cNvPr>
          <p:cNvSpPr/>
          <p:nvPr/>
        </p:nvSpPr>
        <p:spPr>
          <a:xfrm>
            <a:off x="2693350" y="3791178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veryone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D778DB-B832-4439-8315-1D17BD2D9BF4}"/>
              </a:ext>
            </a:extLst>
          </p:cNvPr>
          <p:cNvSpPr/>
          <p:nvPr/>
        </p:nvSpPr>
        <p:spPr>
          <a:xfrm>
            <a:off x="1445501" y="4808489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412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555F75B-D620-49E7-956E-94AB3E409AD6}"/>
              </a:ext>
            </a:extLst>
          </p:cNvPr>
          <p:cNvSpPr/>
          <p:nvPr/>
        </p:nvSpPr>
        <p:spPr>
          <a:xfrm>
            <a:off x="505459" y="861094"/>
            <a:ext cx="10929067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)1.These ducks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hungry.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A.looking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B.look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C.looks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)2.Please write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 soon.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A.from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B.to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)3.There are some birds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tree.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	 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C.at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4B79A82-6E8A-4275-8EB9-6DA1A1272D48}"/>
              </a:ext>
            </a:extLst>
          </p:cNvPr>
          <p:cNvSpPr/>
          <p:nvPr/>
        </p:nvSpPr>
        <p:spPr>
          <a:xfrm>
            <a:off x="1069313" y="18446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BEB86A4-B1C2-42E1-A4D3-65850B77D692}"/>
              </a:ext>
            </a:extLst>
          </p:cNvPr>
          <p:cNvSpPr/>
          <p:nvPr/>
        </p:nvSpPr>
        <p:spPr>
          <a:xfrm>
            <a:off x="1060260" y="33837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DCF744D-0B58-45E1-9A68-E5B04EC1D5EC}"/>
              </a:ext>
            </a:extLst>
          </p:cNvPr>
          <p:cNvSpPr/>
          <p:nvPr/>
        </p:nvSpPr>
        <p:spPr>
          <a:xfrm>
            <a:off x="1024366" y="4922785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555F75B-D620-49E7-956E-94AB3E409AD6}"/>
              </a:ext>
            </a:extLst>
          </p:cNvPr>
          <p:cNvSpPr/>
          <p:nvPr/>
        </p:nvSpPr>
        <p:spPr>
          <a:xfrm>
            <a:off x="505459" y="861094"/>
            <a:ext cx="10929067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)4.In this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pictures.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A.take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B.taking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	C.is taking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)5.I had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interesting day on Saturday.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A./	                    B.an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)6.Look at this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photo.It</a:t>
            </a:r>
            <a:r>
              <a:rPr lang="en-US" altLang="zh-CN" sz="3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starting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the birds are flying away.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A.rain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B.raining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C.to rain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DB7510E-36A0-4CD3-ABC1-C7E4581344F2}"/>
              </a:ext>
            </a:extLst>
          </p:cNvPr>
          <p:cNvSpPr/>
          <p:nvPr/>
        </p:nvSpPr>
        <p:spPr>
          <a:xfrm>
            <a:off x="1074560" y="11066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660DB2A-E121-40C2-B806-8D4EF633F53D}"/>
              </a:ext>
            </a:extLst>
          </p:cNvPr>
          <p:cNvSpPr/>
          <p:nvPr/>
        </p:nvSpPr>
        <p:spPr>
          <a:xfrm>
            <a:off x="1074560" y="2592335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749733-F3AA-43E0-888A-71EACF903CAA}"/>
              </a:ext>
            </a:extLst>
          </p:cNvPr>
          <p:cNvSpPr/>
          <p:nvPr/>
        </p:nvSpPr>
        <p:spPr>
          <a:xfrm>
            <a:off x="1100319" y="41700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751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4294EA-AC04-442D-9E28-3A0F877C1C1C}"/>
              </a:ext>
            </a:extLst>
          </p:cNvPr>
          <p:cNvSpPr/>
          <p:nvPr/>
        </p:nvSpPr>
        <p:spPr>
          <a:xfrm>
            <a:off x="505460" y="841078"/>
            <a:ext cx="11006454" cy="5468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四、根据图片完成句子。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1.In this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photo,it</a:t>
            </a:r>
            <a:r>
              <a:rPr lang="en-US" altLang="zh-CN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.The ducks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pond.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2.In this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photo,the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sun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boys are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	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8.jpeg">
            <a:extLst>
              <a:ext uri="{FF2B5EF4-FFF2-40B4-BE49-F238E27FC236}">
                <a16:creationId xmlns:a16="http://schemas.microsoft.com/office/drawing/2014/main" id="{D2551408-9BF5-4664-BD02-9C66FA134B3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727305" y="1024057"/>
            <a:ext cx="2536492" cy="2288737"/>
          </a:xfrm>
          <a:prstGeom prst="rect">
            <a:avLst/>
          </a:prstGeom>
        </p:spPr>
      </p:pic>
      <p:pic>
        <p:nvPicPr>
          <p:cNvPr id="9" name="image59.jpeg">
            <a:extLst>
              <a:ext uri="{FF2B5EF4-FFF2-40B4-BE49-F238E27FC236}">
                <a16:creationId xmlns:a16="http://schemas.microsoft.com/office/drawing/2014/main" id="{0E6F20F0-3A7A-4AD7-92DE-BDA44A82A34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727305" y="4112057"/>
            <a:ext cx="2536492" cy="228873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6EDFFA0-4141-43F8-88EA-A2780CAF9E1B}"/>
              </a:ext>
            </a:extLst>
          </p:cNvPr>
          <p:cNvSpPr/>
          <p:nvPr/>
        </p:nvSpPr>
        <p:spPr>
          <a:xfrm>
            <a:off x="4425438" y="2272916"/>
            <a:ext cx="1492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421D392-39A8-4F6B-A593-45648BFC813E}"/>
              </a:ext>
            </a:extLst>
          </p:cNvPr>
          <p:cNvSpPr/>
          <p:nvPr/>
        </p:nvSpPr>
        <p:spPr>
          <a:xfrm>
            <a:off x="1203858" y="3393887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AB700B3-D387-43C6-9F87-4D91F631D5D8}"/>
              </a:ext>
            </a:extLst>
          </p:cNvPr>
          <p:cNvSpPr/>
          <p:nvPr/>
        </p:nvSpPr>
        <p:spPr>
          <a:xfrm>
            <a:off x="3089384" y="3375780"/>
            <a:ext cx="22108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85B8173-2420-4AE3-8818-3FBA991E9F04}"/>
              </a:ext>
            </a:extLst>
          </p:cNvPr>
          <p:cNvSpPr/>
          <p:nvPr/>
        </p:nvSpPr>
        <p:spPr>
          <a:xfrm>
            <a:off x="5171796" y="447864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B8D65A4-81E3-45AA-888E-E666D161C798}"/>
              </a:ext>
            </a:extLst>
          </p:cNvPr>
          <p:cNvSpPr/>
          <p:nvPr/>
        </p:nvSpPr>
        <p:spPr>
          <a:xfrm>
            <a:off x="6378501" y="4496749"/>
            <a:ext cx="15440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A6DED4F-824A-40C9-99C3-D34395592D69}"/>
              </a:ext>
            </a:extLst>
          </p:cNvPr>
          <p:cNvSpPr/>
          <p:nvPr/>
        </p:nvSpPr>
        <p:spPr>
          <a:xfrm>
            <a:off x="3429781" y="556807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2DB9EE8-4B42-4A95-A6DC-10CB64D81B2B}"/>
              </a:ext>
            </a:extLst>
          </p:cNvPr>
          <p:cNvSpPr/>
          <p:nvPr/>
        </p:nvSpPr>
        <p:spPr>
          <a:xfrm>
            <a:off x="5918154" y="5604288"/>
            <a:ext cx="1620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5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4294EA-AC04-442D-9E28-3A0F877C1C1C}"/>
              </a:ext>
            </a:extLst>
          </p:cNvPr>
          <p:cNvSpPr/>
          <p:nvPr/>
        </p:nvSpPr>
        <p:spPr>
          <a:xfrm>
            <a:off x="505460" y="841078"/>
            <a:ext cx="11006454" cy="4360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3.In this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photo,it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.They are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 the tree. 	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4.In this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photo,it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.The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 are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	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0.jpeg">
            <a:extLst>
              <a:ext uri="{FF2B5EF4-FFF2-40B4-BE49-F238E27FC236}">
                <a16:creationId xmlns:a16="http://schemas.microsoft.com/office/drawing/2014/main" id="{269F2B6C-DD28-4B33-9709-A1F4AF71922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178691" y="861094"/>
            <a:ext cx="1984231" cy="1790418"/>
          </a:xfrm>
          <a:prstGeom prst="rect">
            <a:avLst/>
          </a:prstGeom>
        </p:spPr>
      </p:pic>
      <p:pic>
        <p:nvPicPr>
          <p:cNvPr id="9" name="image61.jpeg">
            <a:extLst>
              <a:ext uri="{FF2B5EF4-FFF2-40B4-BE49-F238E27FC236}">
                <a16:creationId xmlns:a16="http://schemas.microsoft.com/office/drawing/2014/main" id="{347E7725-E41F-411A-ABFF-2764D100100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060995" y="3471986"/>
            <a:ext cx="2219621" cy="200281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3F12BC7-1137-486D-8C07-71D0D7EA9065}"/>
              </a:ext>
            </a:extLst>
          </p:cNvPr>
          <p:cNvSpPr/>
          <p:nvPr/>
        </p:nvSpPr>
        <p:spPr>
          <a:xfrm>
            <a:off x="4485026" y="1182398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90847D6-3123-463C-B103-ECDB656DCF30}"/>
              </a:ext>
            </a:extLst>
          </p:cNvPr>
          <p:cNvSpPr/>
          <p:nvPr/>
        </p:nvSpPr>
        <p:spPr>
          <a:xfrm>
            <a:off x="857279" y="2269536"/>
            <a:ext cx="14414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4325C10-9226-4F17-AA61-1D320EBBF0DF}"/>
              </a:ext>
            </a:extLst>
          </p:cNvPr>
          <p:cNvSpPr/>
          <p:nvPr/>
        </p:nvSpPr>
        <p:spPr>
          <a:xfrm>
            <a:off x="3067340" y="2278588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5E51718-7A26-4CF0-BFB8-3F879B18F639}"/>
              </a:ext>
            </a:extLst>
          </p:cNvPr>
          <p:cNvSpPr/>
          <p:nvPr/>
        </p:nvSpPr>
        <p:spPr>
          <a:xfrm>
            <a:off x="4510674" y="2278588"/>
            <a:ext cx="1313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BCB2ABE-62EF-42A5-80E3-2E058675DA48}"/>
              </a:ext>
            </a:extLst>
          </p:cNvPr>
          <p:cNvSpPr/>
          <p:nvPr/>
        </p:nvSpPr>
        <p:spPr>
          <a:xfrm>
            <a:off x="4510674" y="3381166"/>
            <a:ext cx="17491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4E2A4A5-C9CC-47C2-BB64-7C9933234E19}"/>
              </a:ext>
            </a:extLst>
          </p:cNvPr>
          <p:cNvSpPr/>
          <p:nvPr/>
        </p:nvSpPr>
        <p:spPr>
          <a:xfrm>
            <a:off x="3328461" y="448623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EA07DE7-BCF7-4FF2-A386-A454BEE097D9}"/>
              </a:ext>
            </a:extLst>
          </p:cNvPr>
          <p:cNvSpPr/>
          <p:nvPr/>
        </p:nvSpPr>
        <p:spPr>
          <a:xfrm>
            <a:off x="6801946" y="4495292"/>
            <a:ext cx="11592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926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4294EA-AC04-442D-9E28-3A0F877C1C1C}"/>
              </a:ext>
            </a:extLst>
          </p:cNvPr>
          <p:cNvSpPr/>
          <p:nvPr/>
        </p:nvSpPr>
        <p:spPr>
          <a:xfrm>
            <a:off x="505460" y="841078"/>
            <a:ext cx="11006454" cy="2144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5.In this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photo,it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very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.The children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	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2.jpeg">
            <a:extLst>
              <a:ext uri="{FF2B5EF4-FFF2-40B4-BE49-F238E27FC236}">
                <a16:creationId xmlns:a16="http://schemas.microsoft.com/office/drawing/2014/main" id="{1885DD03-1213-45A2-8684-73B1B4127EB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944871" y="2162250"/>
            <a:ext cx="3058115" cy="275940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DE4514E-8109-40AD-9FC2-9CCC389D96E6}"/>
              </a:ext>
            </a:extLst>
          </p:cNvPr>
          <p:cNvSpPr/>
          <p:nvPr/>
        </p:nvSpPr>
        <p:spPr>
          <a:xfrm>
            <a:off x="5708714" y="1205658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AA43C14-974B-4299-B13A-A9A1CEE8FFB5}"/>
              </a:ext>
            </a:extLst>
          </p:cNvPr>
          <p:cNvSpPr/>
          <p:nvPr/>
        </p:nvSpPr>
        <p:spPr>
          <a:xfrm>
            <a:off x="1601370" y="2302776"/>
            <a:ext cx="17491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FA78FA9-4C1C-49FC-A23E-7013CE4437DD}"/>
              </a:ext>
            </a:extLst>
          </p:cNvPr>
          <p:cNvSpPr/>
          <p:nvPr/>
        </p:nvSpPr>
        <p:spPr>
          <a:xfrm>
            <a:off x="4306961" y="2293723"/>
            <a:ext cx="1133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colas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585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1224</Words>
  <Application>Microsoft Office PowerPoint</Application>
  <PresentationFormat>宽屏</PresentationFormat>
  <Paragraphs>214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方正隶变_GBK</vt:lpstr>
      <vt:lpstr>Wingdings</vt:lpstr>
      <vt:lpstr>Arial</vt:lpstr>
      <vt:lpstr>方正大标宋简体</vt:lpstr>
      <vt:lpstr>Times New Roman</vt:lpstr>
      <vt:lpstr>方正小标宋_GBK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2014-01-30T13:12:07Z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