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方正大标宋_GBK" panose="03000509000000000000" pitchFamily="65" charset="-122"/>
      <p:regular r:id="rId7"/>
    </p:embeddedFont>
    <p:embeddedFont>
      <p:font typeface="方正大标宋简体" panose="02000000000000000000" pitchFamily="2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方正小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 Module1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7.jpeg">
            <a:extLst>
              <a:ext uri="{FF2B5EF4-FFF2-40B4-BE49-F238E27FC236}">
                <a16:creationId xmlns:a16="http://schemas.microsoft.com/office/drawing/2014/main" id="{E8477E7F-7693-4A02-BC01-F339CCB7BF1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946407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1CE5859-E1D8-4E5D-A29F-F488E0E2EFA0}"/>
              </a:ext>
            </a:extLst>
          </p:cNvPr>
          <p:cNvSpPr/>
          <p:nvPr/>
        </p:nvSpPr>
        <p:spPr>
          <a:xfrm>
            <a:off x="505459" y="966421"/>
            <a:ext cx="10657463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一、听对话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听第一段对话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1~2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.What does the little boy want to eat?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A.A hamburger.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B.A sandwich.        C.A hot dog.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.How much is the orange juice?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$4.25.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B.$1.25.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C.$5.50.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B73F43C-AB85-4BB4-BE05-FFA0F265A344}"/>
              </a:ext>
            </a:extLst>
          </p:cNvPr>
          <p:cNvSpPr/>
          <p:nvPr/>
        </p:nvSpPr>
        <p:spPr>
          <a:xfrm>
            <a:off x="1029078" y="26413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10DE3B3-ABDF-4082-864B-CF5928FD80F8}"/>
              </a:ext>
            </a:extLst>
          </p:cNvPr>
          <p:cNvSpPr/>
          <p:nvPr/>
        </p:nvSpPr>
        <p:spPr>
          <a:xfrm>
            <a:off x="1029078" y="42233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6AABBE1-7511-4F63-9ECE-278E5D37152A}"/>
              </a:ext>
            </a:extLst>
          </p:cNvPr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听第二段对话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3~4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.Does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like eating noodles?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A.Yes,he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does.	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B.No,he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doesn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􀆳t.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C.No,he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didn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􀆳t.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.What􀆳s Amy􀆳s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food?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A.Fish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vegetables.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B.Chicken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rice.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C.Dumplings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fish.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C533916-5D60-4AE9-ADFD-E7BB4EB8E7A0}"/>
              </a:ext>
            </a:extLst>
          </p:cNvPr>
          <p:cNvSpPr/>
          <p:nvPr/>
        </p:nvSpPr>
        <p:spPr>
          <a:xfrm>
            <a:off x="1161813" y="17722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AC4977B-70AA-4871-BC41-574E7AB7215B}"/>
              </a:ext>
            </a:extLst>
          </p:cNvPr>
          <p:cNvSpPr/>
          <p:nvPr/>
        </p:nvSpPr>
        <p:spPr>
          <a:xfrm>
            <a:off x="1137768" y="33189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96EDB7D-20AD-43DC-AA03-ACA609CC1EF6}"/>
              </a:ext>
            </a:extLst>
          </p:cNvPr>
          <p:cNvSpPr/>
          <p:nvPr/>
        </p:nvSpPr>
        <p:spPr>
          <a:xfrm>
            <a:off x="505459" y="861095"/>
            <a:ext cx="10829479" cy="540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二、听短文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填入所缺单词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 am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Sam.Yesterday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was my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birthday.My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family had a big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for my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birthday.We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went to a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by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taxi.There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lots of people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there.I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ate two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300" u="sng" dirty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300" u="sng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legs.Then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 glass of orange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.My father ate some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some </a:t>
            </a:r>
            <a:r>
              <a:rPr lang="en-US" altLang="zh-CN" sz="33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chips.My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ate some fish and a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.We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3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our meal. </a:t>
            </a:r>
            <a:endParaRPr lang="zh-CN" altLang="zh-CN" sz="33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62C8C5A-409D-4BEB-B93C-72FA0363DE06}"/>
              </a:ext>
            </a:extLst>
          </p:cNvPr>
          <p:cNvSpPr/>
          <p:nvPr/>
        </p:nvSpPr>
        <p:spPr>
          <a:xfrm>
            <a:off x="1197215" y="2614229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meal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A388C5B-01DD-4282-A81B-761722FB5670}"/>
              </a:ext>
            </a:extLst>
          </p:cNvPr>
          <p:cNvSpPr/>
          <p:nvPr/>
        </p:nvSpPr>
        <p:spPr>
          <a:xfrm>
            <a:off x="8582959" y="2607998"/>
            <a:ext cx="1904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restaurant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177260-1D9D-4964-9B28-75A1551F7FC1}"/>
              </a:ext>
            </a:extLst>
          </p:cNvPr>
          <p:cNvSpPr/>
          <p:nvPr/>
        </p:nvSpPr>
        <p:spPr>
          <a:xfrm>
            <a:off x="2603817" y="3365629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were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2A61C0-DC2B-44BC-9F3A-C868BABB0740}"/>
              </a:ext>
            </a:extLst>
          </p:cNvPr>
          <p:cNvSpPr/>
          <p:nvPr/>
        </p:nvSpPr>
        <p:spPr>
          <a:xfrm>
            <a:off x="9109141" y="3356575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chicken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37CBA9C-A5D7-4677-98F1-4B62AF144860}"/>
              </a:ext>
            </a:extLst>
          </p:cNvPr>
          <p:cNvSpPr/>
          <p:nvPr/>
        </p:nvSpPr>
        <p:spPr>
          <a:xfrm>
            <a:off x="2990675" y="4089946"/>
            <a:ext cx="11769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drank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9F00EF6-BE08-4824-B6A7-6697CE346C57}"/>
              </a:ext>
            </a:extLst>
          </p:cNvPr>
          <p:cNvSpPr/>
          <p:nvPr/>
        </p:nvSpPr>
        <p:spPr>
          <a:xfrm>
            <a:off x="7975298" y="4058983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juice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C8E68F1-D976-41CD-A710-9B0BC30F6833}"/>
              </a:ext>
            </a:extLst>
          </p:cNvPr>
          <p:cNvSpPr/>
          <p:nvPr/>
        </p:nvSpPr>
        <p:spPr>
          <a:xfrm>
            <a:off x="2714280" y="4868584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noodles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0BE6959-91DE-4177-BC9B-B3E66471550A}"/>
              </a:ext>
            </a:extLst>
          </p:cNvPr>
          <p:cNvSpPr/>
          <p:nvPr/>
        </p:nvSpPr>
        <p:spPr>
          <a:xfrm>
            <a:off x="8610118" y="4815714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mother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FFCD15C-A81A-4AD4-8005-CCF18EA9C82E}"/>
              </a:ext>
            </a:extLst>
          </p:cNvPr>
          <p:cNvSpPr/>
          <p:nvPr/>
        </p:nvSpPr>
        <p:spPr>
          <a:xfrm>
            <a:off x="3617947" y="5612379"/>
            <a:ext cx="18325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sandwich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BC3992A-CB54-498B-B398-B0C528DAAF28}"/>
              </a:ext>
            </a:extLst>
          </p:cNvPr>
          <p:cNvSpPr/>
          <p:nvPr/>
        </p:nvSpPr>
        <p:spPr>
          <a:xfrm>
            <a:off x="7168548" y="5582397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enjoyed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313</Words>
  <Application>Microsoft Office PowerPoint</Application>
  <PresentationFormat>宽屏</PresentationFormat>
  <Paragraphs>45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微软雅黑</vt:lpstr>
      <vt:lpstr>方正小标宋_GBK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2014-01-30T04:14:25Z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