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6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38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7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6074766-5456-4817-8F8C-5DCE8BBFB831}"/>
              </a:ext>
            </a:extLst>
          </p:cNvPr>
          <p:cNvSpPr/>
          <p:nvPr/>
        </p:nvSpPr>
        <p:spPr>
          <a:xfrm>
            <a:off x="505459" y="841080"/>
            <a:ext cx="11254992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1.How many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there in a day?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2.We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our strong country.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1st is our country’s birthday.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kites in the park last Sunday.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5.Lucy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paper plane with her mother yesterday.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6DE6096-0F1B-4835-8F7E-8404F32FE88D}"/>
              </a:ext>
            </a:extLst>
          </p:cNvPr>
          <p:cNvSpPr/>
          <p:nvPr/>
        </p:nvSpPr>
        <p:spPr>
          <a:xfrm>
            <a:off x="3498543" y="1790364"/>
            <a:ext cx="9578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A826BFC-EAE5-4C74-948B-3DB4699E5B33}"/>
              </a:ext>
            </a:extLst>
          </p:cNvPr>
          <p:cNvSpPr/>
          <p:nvPr/>
        </p:nvSpPr>
        <p:spPr>
          <a:xfrm>
            <a:off x="2816847" y="2548558"/>
            <a:ext cx="10175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roud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3C5AAD1-D95B-449E-8CEA-74B864822145}"/>
              </a:ext>
            </a:extLst>
          </p:cNvPr>
          <p:cNvSpPr/>
          <p:nvPr/>
        </p:nvSpPr>
        <p:spPr>
          <a:xfrm>
            <a:off x="1589730" y="3311206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ctober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6714551-7CC7-4BEC-B4E1-E8B7495795DD}"/>
              </a:ext>
            </a:extLst>
          </p:cNvPr>
          <p:cNvSpPr/>
          <p:nvPr/>
        </p:nvSpPr>
        <p:spPr>
          <a:xfrm>
            <a:off x="2466507" y="4104082"/>
            <a:ext cx="8093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lew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6F3788A-2CE0-4474-84C0-6E9D250B20E3}"/>
              </a:ext>
            </a:extLst>
          </p:cNvPr>
          <p:cNvSpPr/>
          <p:nvPr/>
        </p:nvSpPr>
        <p:spPr>
          <a:xfrm>
            <a:off x="2613695" y="4880642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6074766-5456-4817-8F8C-5DCE8BBFB831}"/>
              </a:ext>
            </a:extLst>
          </p:cNvPr>
          <p:cNvSpPr/>
          <p:nvPr/>
        </p:nvSpPr>
        <p:spPr>
          <a:xfrm>
            <a:off x="505459" y="841080"/>
            <a:ext cx="11006455" cy="472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four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park yesterday.(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他们昨天在公园里度过了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watch TV at night.(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许多人在晚上看电视。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our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.We should protect it.(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地球是我们的家。我们应该保护它。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375469-1D4E-4AEF-AE5C-5F832C4D84A7}"/>
              </a:ext>
            </a:extLst>
          </p:cNvPr>
          <p:cNvSpPr/>
          <p:nvPr/>
        </p:nvSpPr>
        <p:spPr>
          <a:xfrm>
            <a:off x="2531768" y="982619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EF564D0-22E3-457A-805F-B907D3F63FFA}"/>
              </a:ext>
            </a:extLst>
          </p:cNvPr>
          <p:cNvSpPr/>
          <p:nvPr/>
        </p:nvSpPr>
        <p:spPr>
          <a:xfrm>
            <a:off x="7457989" y="994180"/>
            <a:ext cx="11871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C489A7-A8C5-4612-A09B-6D2DE84C9AC7}"/>
              </a:ext>
            </a:extLst>
          </p:cNvPr>
          <p:cNvSpPr/>
          <p:nvPr/>
        </p:nvSpPr>
        <p:spPr>
          <a:xfrm>
            <a:off x="1409576" y="2568612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2ADF354-0FEE-4991-9C13-6F6CECDC706B}"/>
              </a:ext>
            </a:extLst>
          </p:cNvPr>
          <p:cNvSpPr/>
          <p:nvPr/>
        </p:nvSpPr>
        <p:spPr>
          <a:xfrm>
            <a:off x="3957513" y="2568611"/>
            <a:ext cx="5469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CBD8366-C927-4935-8F0E-9338BDFAF84B}"/>
              </a:ext>
            </a:extLst>
          </p:cNvPr>
          <p:cNvSpPr/>
          <p:nvPr/>
        </p:nvSpPr>
        <p:spPr>
          <a:xfrm>
            <a:off x="1963343" y="4117702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A6BF3F9-78E4-471D-950A-2A0DB6A242A8}"/>
              </a:ext>
            </a:extLst>
          </p:cNvPr>
          <p:cNvSpPr/>
          <p:nvPr/>
        </p:nvSpPr>
        <p:spPr>
          <a:xfrm>
            <a:off x="5021529" y="4117702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306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63D5BB2-A468-4F40-B0A7-3882CDEF8DCC}"/>
              </a:ext>
            </a:extLst>
          </p:cNvPr>
          <p:cNvSpPr/>
          <p:nvPr/>
        </p:nvSpPr>
        <p:spPr>
          <a:xfrm>
            <a:off x="505460" y="861094"/>
            <a:ext cx="11006455" cy="5790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二、选择合适的句子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补全对话。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A:Hi,Ann.1.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B:He is Yang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Liwei,the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first Chinese to fly into space by spaceship.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A:Oh,cool! 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 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B:He flew into space in 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Shenzhou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October 2003.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A:Wow,wonderful!How long did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spend there?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32F0C75-AC19-4518-9F64-B50855F6CF50}"/>
              </a:ext>
            </a:extLst>
          </p:cNvPr>
          <p:cNvSpPr/>
          <p:nvPr/>
        </p:nvSpPr>
        <p:spPr>
          <a:xfrm>
            <a:off x="6266288" y="2971491"/>
            <a:ext cx="5494163" cy="341632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A.When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he fly into space?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he do there?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C.Who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 man in the photo?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D.Yes,I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 him very much.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E.He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spent about twenty-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onehours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space. </a:t>
            </a:r>
            <a:endParaRPr lang="zh-CN" altLang="zh-CN" sz="3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ECBB045-200C-4E30-B7AC-6077B8847995}"/>
              </a:ext>
            </a:extLst>
          </p:cNvPr>
          <p:cNvSpPr/>
          <p:nvPr/>
        </p:nvSpPr>
        <p:spPr>
          <a:xfrm>
            <a:off x="3191981" y="1560272"/>
            <a:ext cx="467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31A571-B6E3-4F88-8EE4-E5549D5A3CCC}"/>
              </a:ext>
            </a:extLst>
          </p:cNvPr>
          <p:cNvSpPr/>
          <p:nvPr/>
        </p:nvSpPr>
        <p:spPr>
          <a:xfrm>
            <a:off x="3464204" y="3429000"/>
            <a:ext cx="467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63D5BB2-A468-4F40-B0A7-3882CDEF8DCC}"/>
              </a:ext>
            </a:extLst>
          </p:cNvPr>
          <p:cNvSpPr/>
          <p:nvPr/>
        </p:nvSpPr>
        <p:spPr>
          <a:xfrm>
            <a:off x="505460" y="861094"/>
            <a:ext cx="1100645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he did a lot of work there.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B:He made a video in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space.Then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came back to the earth.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A:Do you like him?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32F0C75-AC19-4518-9F64-B50855F6CF50}"/>
              </a:ext>
            </a:extLst>
          </p:cNvPr>
          <p:cNvSpPr/>
          <p:nvPr/>
        </p:nvSpPr>
        <p:spPr>
          <a:xfrm>
            <a:off x="4429087" y="2998486"/>
            <a:ext cx="5652380" cy="341632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A.When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he fly into space?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he do there?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C.Who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 man in the photo?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D.Yes,I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 him very much.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E.He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spent about 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twenty⁃onehours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space. </a:t>
            </a:r>
            <a:endParaRPr lang="zh-CN" altLang="zh-CN" sz="3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FB672C1-720A-4CB7-BAA0-951E490C0E61}"/>
              </a:ext>
            </a:extLst>
          </p:cNvPr>
          <p:cNvSpPr/>
          <p:nvPr/>
        </p:nvSpPr>
        <p:spPr>
          <a:xfrm>
            <a:off x="1819871" y="92830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F3AAE7F-E03C-4826-BE37-019D5CA87C0E}"/>
              </a:ext>
            </a:extLst>
          </p:cNvPr>
          <p:cNvSpPr/>
          <p:nvPr/>
        </p:nvSpPr>
        <p:spPr>
          <a:xfrm>
            <a:off x="1819871" y="156930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6737160-409A-4FDA-8AFA-59A13766D862}"/>
              </a:ext>
            </a:extLst>
          </p:cNvPr>
          <p:cNvSpPr/>
          <p:nvPr/>
        </p:nvSpPr>
        <p:spPr>
          <a:xfrm>
            <a:off x="1810818" y="345182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91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411</Words>
  <Application>Microsoft Office PowerPoint</Application>
  <PresentationFormat>宽屏</PresentationFormat>
  <Paragraphs>65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方正大标宋简体</vt:lpstr>
      <vt:lpstr>方正小标宋_GBK</vt:lpstr>
      <vt:lpstr>Wingdings</vt:lpstr>
      <vt:lpstr>Arial</vt:lpstr>
      <vt:lpstr>Times New Roman</vt:lpstr>
      <vt:lpstr>方正大标宋_GBK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2014-01-30T05:53:29Z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