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1" r:id="rId6"/>
    <p:sldId id="506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 Module 2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2E50953-5568-4CCD-B266-B637F807037E}"/>
              </a:ext>
            </a:extLst>
          </p:cNvPr>
          <p:cNvSpPr/>
          <p:nvPr/>
        </p:nvSpPr>
        <p:spPr>
          <a:xfrm>
            <a:off x="505459" y="841079"/>
            <a:ext cx="11006455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.—Are there any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on the pond?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Yes,there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.There are some dark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 the sky.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.It􀆳s 11 o􀆳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clock.We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will have lunch at 12 o􀆳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clock.There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one hour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EE4A35-C408-4D7C-A751-A37A0F3B1600}"/>
              </a:ext>
            </a:extLst>
          </p:cNvPr>
          <p:cNvSpPr/>
          <p:nvPr/>
        </p:nvSpPr>
        <p:spPr>
          <a:xfrm>
            <a:off x="4399604" y="2061968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ucks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9E094E2-33FB-42A7-8186-D8C1F95926E3}"/>
              </a:ext>
            </a:extLst>
          </p:cNvPr>
          <p:cNvSpPr/>
          <p:nvPr/>
        </p:nvSpPr>
        <p:spPr>
          <a:xfrm>
            <a:off x="5125405" y="3926768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louds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596A74E-605C-49BD-8271-E6038982176B}"/>
              </a:ext>
            </a:extLst>
          </p:cNvPr>
          <p:cNvSpPr/>
          <p:nvPr/>
        </p:nvSpPr>
        <p:spPr>
          <a:xfrm>
            <a:off x="1968427" y="578113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36D8FBC-9A6E-4452-9C5D-BA921981150E}"/>
              </a:ext>
            </a:extLst>
          </p:cNvPr>
          <p:cNvSpPr/>
          <p:nvPr/>
        </p:nvSpPr>
        <p:spPr>
          <a:xfrm>
            <a:off x="4020972" y="580062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2E50953-5568-4CCD-B266-B637F807037E}"/>
              </a:ext>
            </a:extLst>
          </p:cNvPr>
          <p:cNvSpPr/>
          <p:nvPr/>
        </p:nvSpPr>
        <p:spPr>
          <a:xfrm>
            <a:off x="505459" y="841079"/>
            <a:ext cx="11381741" cy="3747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.It􀆳s Sunday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today.Let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have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 the park.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.We can row a boat on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.There is no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food.We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going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保持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hungry.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.That fat cat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看起来像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a tiger.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E0552A1-5FCF-4E7D-9794-1D7336CDD95F}"/>
              </a:ext>
            </a:extLst>
          </p:cNvPr>
          <p:cNvSpPr/>
          <p:nvPr/>
        </p:nvSpPr>
        <p:spPr>
          <a:xfrm>
            <a:off x="6755822" y="1084198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icnic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1DC90F-BC86-47C7-9FBA-B43D4E2C3675}"/>
              </a:ext>
            </a:extLst>
          </p:cNvPr>
          <p:cNvSpPr/>
          <p:nvPr/>
        </p:nvSpPr>
        <p:spPr>
          <a:xfrm>
            <a:off x="5987441" y="207580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ond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19FAC19-6779-4AD6-8BA3-91D01F9A8674}"/>
              </a:ext>
            </a:extLst>
          </p:cNvPr>
          <p:cNvSpPr/>
          <p:nvPr/>
        </p:nvSpPr>
        <p:spPr>
          <a:xfrm>
            <a:off x="7258833" y="300353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9735A7D-5A9F-426B-9349-2DEDA9909DFB}"/>
              </a:ext>
            </a:extLst>
          </p:cNvPr>
          <p:cNvSpPr/>
          <p:nvPr/>
        </p:nvSpPr>
        <p:spPr>
          <a:xfrm>
            <a:off x="3327675" y="397134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C10CB29-AC80-415A-945B-6D2CFC501BCF}"/>
              </a:ext>
            </a:extLst>
          </p:cNvPr>
          <p:cNvSpPr/>
          <p:nvPr/>
        </p:nvSpPr>
        <p:spPr>
          <a:xfrm>
            <a:off x="5666798" y="3962294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114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91733-022C-4D19-8720-F702DC4BCBA1}"/>
              </a:ext>
            </a:extLst>
          </p:cNvPr>
          <p:cNvSpPr/>
          <p:nvPr/>
        </p:nvSpPr>
        <p:spPr>
          <a:xfrm>
            <a:off x="505459" y="861094"/>
            <a:ext cx="10883799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动词的适当形式填空。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very happy on Children􀆳s Day.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.That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right.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.You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 Shanghai.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.She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going to play football tomorrow.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95A9329-0D07-4A79-9EEA-DE54E3646FF0}"/>
              </a:ext>
            </a:extLst>
          </p:cNvPr>
          <p:cNvSpPr/>
          <p:nvPr/>
        </p:nvSpPr>
        <p:spPr>
          <a:xfrm>
            <a:off x="2231472" y="2061970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DC3FC22-A2EB-4B6A-815D-D888C4F90663}"/>
              </a:ext>
            </a:extLst>
          </p:cNvPr>
          <p:cNvSpPr/>
          <p:nvPr/>
        </p:nvSpPr>
        <p:spPr>
          <a:xfrm>
            <a:off x="2601926" y="305572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am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DC8CE99-B65E-4A44-A861-93E3AD58AA04}"/>
              </a:ext>
            </a:extLst>
          </p:cNvPr>
          <p:cNvSpPr/>
          <p:nvPr/>
        </p:nvSpPr>
        <p:spPr>
          <a:xfrm>
            <a:off x="2453817" y="3986099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3E83FFE-CEA9-475D-8386-22498947DB13}"/>
              </a:ext>
            </a:extLst>
          </p:cNvPr>
          <p:cNvSpPr/>
          <p:nvPr/>
        </p:nvSpPr>
        <p:spPr>
          <a:xfrm>
            <a:off x="2276453" y="4925530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C46D564-9758-4E93-AC41-A1550229B982}"/>
              </a:ext>
            </a:extLst>
          </p:cNvPr>
          <p:cNvSpPr/>
          <p:nvPr/>
        </p:nvSpPr>
        <p:spPr>
          <a:xfrm>
            <a:off x="2351697" y="5855908"/>
            <a:ext cx="4764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EFBECC5-92D9-4E65-856C-60B9C3B7D827}"/>
              </a:ext>
            </a:extLst>
          </p:cNvPr>
          <p:cNvSpPr/>
          <p:nvPr/>
        </p:nvSpPr>
        <p:spPr>
          <a:xfrm>
            <a:off x="398352" y="841080"/>
            <a:ext cx="11190084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三、根据图意填单词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补全句子或对话。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some dark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 the sky.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.jpeg">
            <a:extLst>
              <a:ext uri="{FF2B5EF4-FFF2-40B4-BE49-F238E27FC236}">
                <a16:creationId xmlns:a16="http://schemas.microsoft.com/office/drawing/2014/main" id="{605EFBE4-029C-4313-B69E-11E3577D6964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445698" y="3135107"/>
            <a:ext cx="1547495" cy="82740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ACA8E83-958E-4689-B6EE-FEA833B87AFE}"/>
              </a:ext>
            </a:extLst>
          </p:cNvPr>
          <p:cNvSpPr/>
          <p:nvPr/>
        </p:nvSpPr>
        <p:spPr>
          <a:xfrm>
            <a:off x="2469267" y="2252776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F7605A4-3243-4AE3-805C-DF63F765DCE5}"/>
              </a:ext>
            </a:extLst>
          </p:cNvPr>
          <p:cNvSpPr/>
          <p:nvPr/>
        </p:nvSpPr>
        <p:spPr>
          <a:xfrm>
            <a:off x="6619412" y="2246333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clouds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EFBECC5-92D9-4E65-856C-60B9C3B7D827}"/>
              </a:ext>
            </a:extLst>
          </p:cNvPr>
          <p:cNvSpPr/>
          <p:nvPr/>
        </p:nvSpPr>
        <p:spPr>
          <a:xfrm>
            <a:off x="398352" y="841080"/>
            <a:ext cx="11190084" cy="4716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.A:What is Sam going to do?</a:t>
            </a:r>
          </a:p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B:He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.A:When are you going to have lunch?</a:t>
            </a:r>
          </a:p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B: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7592B0-1733-439A-A1C7-64610659BB32}"/>
              </a:ext>
            </a:extLst>
          </p:cNvPr>
          <p:cNvSpPr/>
          <p:nvPr/>
        </p:nvSpPr>
        <p:spPr>
          <a:xfrm>
            <a:off x="1878511" y="2523577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BF7AF24-48C5-4B2A-87E2-8B1E200A87BA}"/>
              </a:ext>
            </a:extLst>
          </p:cNvPr>
          <p:cNvSpPr/>
          <p:nvPr/>
        </p:nvSpPr>
        <p:spPr>
          <a:xfrm>
            <a:off x="3305766" y="2462130"/>
            <a:ext cx="12875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going 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2906438-BE67-4224-934B-AE1EA0131065}"/>
              </a:ext>
            </a:extLst>
          </p:cNvPr>
          <p:cNvSpPr/>
          <p:nvPr/>
        </p:nvSpPr>
        <p:spPr>
          <a:xfrm>
            <a:off x="5356620" y="250740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4E80AED-A299-462B-9A80-74943468634D}"/>
              </a:ext>
            </a:extLst>
          </p:cNvPr>
          <p:cNvSpPr/>
          <p:nvPr/>
        </p:nvSpPr>
        <p:spPr>
          <a:xfrm>
            <a:off x="6930627" y="247118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play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93DCB3A-6B5E-421C-A873-7B57547E392A}"/>
              </a:ext>
            </a:extLst>
          </p:cNvPr>
          <p:cNvSpPr/>
          <p:nvPr/>
        </p:nvSpPr>
        <p:spPr>
          <a:xfrm>
            <a:off x="8798912" y="2498342"/>
            <a:ext cx="15440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football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811A56D-A3E7-4757-982C-478D130EE44C}"/>
              </a:ext>
            </a:extLst>
          </p:cNvPr>
          <p:cNvSpPr/>
          <p:nvPr/>
        </p:nvSpPr>
        <p:spPr>
          <a:xfrm>
            <a:off x="1388461" y="483018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At 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9EEAB4D-FB3F-4540-AE69-0ACF9DB26691}"/>
              </a:ext>
            </a:extLst>
          </p:cNvPr>
          <p:cNvSpPr/>
          <p:nvPr/>
        </p:nvSpPr>
        <p:spPr>
          <a:xfrm>
            <a:off x="2867160" y="4806713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half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E819CB9-C807-4810-A6E7-00717C8993D9}"/>
              </a:ext>
            </a:extLst>
          </p:cNvPr>
          <p:cNvSpPr/>
          <p:nvPr/>
        </p:nvSpPr>
        <p:spPr>
          <a:xfrm>
            <a:off x="4592547" y="4757260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past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2AF9168-D2DC-4453-9D5A-5A6B8E4D2BD6}"/>
              </a:ext>
            </a:extLst>
          </p:cNvPr>
          <p:cNvSpPr/>
          <p:nvPr/>
        </p:nvSpPr>
        <p:spPr>
          <a:xfrm>
            <a:off x="6488676" y="4818211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eleven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image12.jpeg">
            <a:extLst>
              <a:ext uri="{FF2B5EF4-FFF2-40B4-BE49-F238E27FC236}">
                <a16:creationId xmlns:a16="http://schemas.microsoft.com/office/drawing/2014/main" id="{59965C89-5672-4032-BB98-CDA84C81691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514775" y="897254"/>
            <a:ext cx="1471878" cy="1358541"/>
          </a:xfrm>
          <a:prstGeom prst="rect">
            <a:avLst/>
          </a:prstGeom>
        </p:spPr>
      </p:pic>
      <p:pic>
        <p:nvPicPr>
          <p:cNvPr id="17" name="image13.jpeg">
            <a:extLst>
              <a:ext uri="{FF2B5EF4-FFF2-40B4-BE49-F238E27FC236}">
                <a16:creationId xmlns:a16="http://schemas.microsoft.com/office/drawing/2014/main" id="{0A8D259B-4289-4ADB-8848-194917DDD22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661531" y="3894839"/>
            <a:ext cx="1767984" cy="1602296"/>
          </a:xfrm>
          <a:prstGeom prst="rect">
            <a:avLst/>
          </a:prstGeom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6A42EE5-CBB9-462D-B519-562546541772}"/>
              </a:ext>
            </a:extLst>
          </p:cNvPr>
          <p:cNvCxnSpPr>
            <a:cxnSpLocks/>
          </p:cNvCxnSpPr>
          <p:nvPr/>
        </p:nvCxnSpPr>
        <p:spPr>
          <a:xfrm flipH="1">
            <a:off x="5030974" y="3066363"/>
            <a:ext cx="1167836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8F692AB-4D33-4A20-BF4F-7F95060DDD6F}"/>
              </a:ext>
            </a:extLst>
          </p:cNvPr>
          <p:cNvCxnSpPr>
            <a:cxnSpLocks/>
          </p:cNvCxnSpPr>
          <p:nvPr/>
        </p:nvCxnSpPr>
        <p:spPr>
          <a:xfrm flipH="1">
            <a:off x="1021564" y="5346331"/>
            <a:ext cx="1209908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5FF6149-FE8A-49A8-976B-760539BE5C7F}"/>
              </a:ext>
            </a:extLst>
          </p:cNvPr>
          <p:cNvCxnSpPr>
            <a:cxnSpLocks/>
          </p:cNvCxnSpPr>
          <p:nvPr/>
        </p:nvCxnSpPr>
        <p:spPr>
          <a:xfrm flipH="1">
            <a:off x="2553075" y="5358660"/>
            <a:ext cx="141451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118E70F3-EFBC-4F02-8A1B-17E5868DFDA7}"/>
              </a:ext>
            </a:extLst>
          </p:cNvPr>
          <p:cNvCxnSpPr>
            <a:cxnSpLocks/>
          </p:cNvCxnSpPr>
          <p:nvPr/>
        </p:nvCxnSpPr>
        <p:spPr>
          <a:xfrm flipH="1">
            <a:off x="6280449" y="5358660"/>
            <a:ext cx="1768082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80A6550-B2D8-47EF-AC12-BD99218C90AD}"/>
              </a:ext>
            </a:extLst>
          </p:cNvPr>
          <p:cNvCxnSpPr>
            <a:cxnSpLocks/>
          </p:cNvCxnSpPr>
          <p:nvPr/>
        </p:nvCxnSpPr>
        <p:spPr>
          <a:xfrm flipH="1">
            <a:off x="4297409" y="5370992"/>
            <a:ext cx="1559669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28053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314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微软雅黑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241</cp:revision>
  <dcterms:created xsi:type="dcterms:W3CDTF">2019-06-19T02:08:00Z</dcterms:created>
  <dcterms:modified xsi:type="dcterms:W3CDTF">2014-01-30T04:48:18Z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