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9" r:id="rId5"/>
    <p:sldId id="539" r:id="rId6"/>
    <p:sldId id="530" r:id="rId7"/>
    <p:sldId id="541" r:id="rId8"/>
    <p:sldId id="543" r:id="rId9"/>
    <p:sldId id="540" r:id="rId10"/>
    <p:sldId id="542" r:id="rId11"/>
    <p:sldId id="531" r:id="rId12"/>
    <p:sldId id="546" r:id="rId13"/>
    <p:sldId id="547" r:id="rId14"/>
    <p:sldId id="548" r:id="rId15"/>
    <p:sldId id="544" r:id="rId16"/>
    <p:sldId id="549" r:id="rId17"/>
    <p:sldId id="550" r:id="rId18"/>
    <p:sldId id="526" r:id="rId19"/>
    <p:sldId id="545" r:id="rId20"/>
    <p:sldId id="427" r:id="rId21"/>
  </p:sldIdLst>
  <p:sldSz cx="12192000" cy="6858000"/>
  <p:notesSz cx="6858000" cy="9144000"/>
  <p:embeddedFontLst>
    <p:embeddedFont>
      <p:font typeface="华文宋体" panose="02010600040101010101" pitchFamily="2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大标宋_GBK" panose="03000509000000000000" pitchFamily="65" charset="-122"/>
      <p:regular r:id="rId27"/>
    </p:embeddedFont>
    <p:embeddedFont>
      <p:font typeface="方正大标宋简体" panose="02000000000000000000" pitchFamily="2" charset="-122"/>
      <p:regular r:id="rId28"/>
    </p:embeddedFont>
    <p:embeddedFont>
      <p:font typeface="方正隶变_GBK" panose="03000509000000000000" pitchFamily="65" charset="-122"/>
      <p:regular r:id="rId29"/>
    </p:embeddedFont>
    <p:embeddedFont>
      <p:font typeface="方正小标宋_GBK" panose="03000509000000000000" pitchFamily="65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0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11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The cows are drinking water</a:t>
            </a:r>
            <a:endParaRPr lang="zh-CN" altLang="en-US" sz="6000" spc="-3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A3ECD3-4832-4DE7-9FDF-6AABBADB0E73}"/>
              </a:ext>
            </a:extLst>
          </p:cNvPr>
          <p:cNvSpPr/>
          <p:nvPr/>
        </p:nvSpPr>
        <p:spPr>
          <a:xfrm>
            <a:off x="505459" y="841079"/>
            <a:ext cx="11006455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you see?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cows are there on the farm?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2.jpeg">
            <a:extLst>
              <a:ext uri="{FF2B5EF4-FFF2-40B4-BE49-F238E27FC236}">
                <a16:creationId xmlns:a16="http://schemas.microsoft.com/office/drawing/2014/main" id="{E13852EE-2B3C-43F0-B311-6250EBF0847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521184" y="936881"/>
            <a:ext cx="8180010" cy="280200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E6FCA46-0F96-46FA-B2D8-9B323390B153}"/>
              </a:ext>
            </a:extLst>
          </p:cNvPr>
          <p:cNvSpPr/>
          <p:nvPr/>
        </p:nvSpPr>
        <p:spPr>
          <a:xfrm>
            <a:off x="1074200" y="99938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547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C050F9-AFF3-457D-B06A-A060C0932E8A}"/>
              </a:ext>
            </a:extLst>
          </p:cNvPr>
          <p:cNvSpPr/>
          <p:nvPr/>
        </p:nvSpPr>
        <p:spPr>
          <a:xfrm>
            <a:off x="505459" y="855877"/>
            <a:ext cx="11006455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完成以下任务。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Brad and his family are going to have a picnic near the lake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tomorrow.It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four o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 in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afternoon.They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busy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now.Grandpa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looking for the fishing rod(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钓竿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).He is going to catch fish for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picnic.In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kitchen,Grandma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making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sandwiches.Brad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in the kitchen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too.He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washing pears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apples.They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take fruit and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sandwiches.Dad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C050F9-AFF3-457D-B06A-A060C0932E8A}"/>
              </a:ext>
            </a:extLst>
          </p:cNvPr>
          <p:cNvSpPr/>
          <p:nvPr/>
        </p:nvSpPr>
        <p:spPr>
          <a:xfrm>
            <a:off x="505459" y="855877"/>
            <a:ext cx="11006455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 of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house.He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cleaning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car.Where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Mum?She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supermarket.She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buying snacks(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picnic.Brad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little sister Jane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hungry.She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eating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hamburger.How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delicious!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5198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C050F9-AFF3-457D-B06A-A060C0932E8A}"/>
              </a:ext>
            </a:extLst>
          </p:cNvPr>
          <p:cNvSpPr/>
          <p:nvPr/>
        </p:nvSpPr>
        <p:spPr>
          <a:xfrm>
            <a:off x="505459" y="855877"/>
            <a:ext cx="11300260" cy="518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选择正确的答案。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)1.Grandma is making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the picnic.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A.food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B.toys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C.drinks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)2.Jane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father is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A.cleaning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house	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B.cleaning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car	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C.eating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hamburger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isn</a:t>
            </a:r>
            <a:r>
              <a:rPr lang="en-US" altLang="zh-CN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at home now.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A.Dad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B.Grandpa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C.Mum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9FE0CB-5A67-4A18-B3D3-7FB2C7090F93}"/>
              </a:ext>
            </a:extLst>
          </p:cNvPr>
          <p:cNvSpPr/>
          <p:nvPr/>
        </p:nvSpPr>
        <p:spPr>
          <a:xfrm>
            <a:off x="1002734" y="178764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F2D6085-3D8E-4B0D-B004-DA7BF958CFD9}"/>
              </a:ext>
            </a:extLst>
          </p:cNvPr>
          <p:cNvSpPr/>
          <p:nvPr/>
        </p:nvSpPr>
        <p:spPr>
          <a:xfrm>
            <a:off x="1027078" y="323760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4B08B48-0C08-409E-843F-F6DD080ED481}"/>
              </a:ext>
            </a:extLst>
          </p:cNvPr>
          <p:cNvSpPr/>
          <p:nvPr/>
        </p:nvSpPr>
        <p:spPr>
          <a:xfrm>
            <a:off x="1002734" y="47147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28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C050F9-AFF3-457D-B06A-A060C0932E8A}"/>
              </a:ext>
            </a:extLst>
          </p:cNvPr>
          <p:cNvSpPr/>
          <p:nvPr/>
        </p:nvSpPr>
        <p:spPr>
          <a:xfrm>
            <a:off x="505459" y="855877"/>
            <a:ext cx="11006455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4.What is Grandpa going to do?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5.Are the family going to take apples and pears?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6.What is Jane doing now?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0BC8D6-EC29-4C95-88E1-C5B45A45F26E}"/>
              </a:ext>
            </a:extLst>
          </p:cNvPr>
          <p:cNvSpPr/>
          <p:nvPr/>
        </p:nvSpPr>
        <p:spPr>
          <a:xfrm>
            <a:off x="956865" y="2297136"/>
            <a:ext cx="8060386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C057580-9773-4A55-B766-B99E14A848BF}"/>
              </a:ext>
            </a:extLst>
          </p:cNvPr>
          <p:cNvSpPr/>
          <p:nvPr/>
        </p:nvSpPr>
        <p:spPr>
          <a:xfrm>
            <a:off x="1021746" y="3930997"/>
            <a:ext cx="3412729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Yes,they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7A29383-C6AB-4AA7-92E3-1604C2AB2AB5}"/>
              </a:ext>
            </a:extLst>
          </p:cNvPr>
          <p:cNvSpPr/>
          <p:nvPr/>
        </p:nvSpPr>
        <p:spPr>
          <a:xfrm>
            <a:off x="1070724" y="5564858"/>
            <a:ext cx="5668668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hamburger.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952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0AABF4-9433-47C2-8ABE-64545A1D753A}"/>
              </a:ext>
            </a:extLst>
          </p:cNvPr>
          <p:cNvSpPr/>
          <p:nvPr/>
        </p:nvSpPr>
        <p:spPr>
          <a:xfrm>
            <a:off x="505460" y="841079"/>
            <a:ext cx="11006454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五、书面表达。根据以下问题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写一篇小短文。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3.jpeg">
            <a:extLst>
              <a:ext uri="{FF2B5EF4-FFF2-40B4-BE49-F238E27FC236}">
                <a16:creationId xmlns:a16="http://schemas.microsoft.com/office/drawing/2014/main" id="{34334AFA-1217-4981-ACDB-E970E5E370B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73996" y="2663277"/>
            <a:ext cx="11147492" cy="17185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0533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0AABF4-9433-47C2-8ABE-64545A1D753A}"/>
              </a:ext>
            </a:extLst>
          </p:cNvPr>
          <p:cNvSpPr/>
          <p:nvPr/>
        </p:nvSpPr>
        <p:spPr>
          <a:xfrm>
            <a:off x="505460" y="841079"/>
            <a:ext cx="11006454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1.What day is it today?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2.What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the weather like today?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3.What are the people doing in the park?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4.Are they having a good time?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699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0AABF4-9433-47C2-8ABE-64545A1D753A}"/>
              </a:ext>
            </a:extLst>
          </p:cNvPr>
          <p:cNvSpPr/>
          <p:nvPr/>
        </p:nvSpPr>
        <p:spPr>
          <a:xfrm>
            <a:off x="505460" y="841079"/>
            <a:ext cx="11006454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C4831AB-108D-4889-A047-2C06E8A846E1}"/>
              </a:ext>
            </a:extLst>
          </p:cNvPr>
          <p:cNvSpPr/>
          <p:nvPr/>
        </p:nvSpPr>
        <p:spPr>
          <a:xfrm>
            <a:off x="505459" y="839676"/>
            <a:ext cx="11082977" cy="470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It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shining.There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park.Look!Lingling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skipping.Xiao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tree.Ben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chess.Li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kites.Three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football.Everyone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lovely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2380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56CF63C-58A7-4B32-82B3-DC3EE188A893}"/>
              </a:ext>
            </a:extLst>
          </p:cNvPr>
          <p:cNvSpPr/>
          <p:nvPr/>
        </p:nvSpPr>
        <p:spPr>
          <a:xfrm>
            <a:off x="588475" y="1749677"/>
            <a:ext cx="10923440" cy="4152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用所给词的适当形式填空。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Look!What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she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(do)?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—She is skipping.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sunny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today.What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—Amy and I are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(do) the housework.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4B72F8-3A2F-4AE3-81EA-8D4A6498DD46}"/>
              </a:ext>
            </a:extLst>
          </p:cNvPr>
          <p:cNvSpPr/>
          <p:nvPr/>
        </p:nvSpPr>
        <p:spPr>
          <a:xfrm>
            <a:off x="4301636" y="272558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BC8AB5E-0B91-4B09-A253-9BCCF41DC914}"/>
              </a:ext>
            </a:extLst>
          </p:cNvPr>
          <p:cNvSpPr/>
          <p:nvPr/>
        </p:nvSpPr>
        <p:spPr>
          <a:xfrm>
            <a:off x="7534879" y="2725589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9B80959-ABBD-4779-9045-F499D7CF228F}"/>
              </a:ext>
            </a:extLst>
          </p:cNvPr>
          <p:cNvSpPr/>
          <p:nvPr/>
        </p:nvSpPr>
        <p:spPr>
          <a:xfrm>
            <a:off x="4436734" y="5208299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6EEED40-65DD-458A-83D9-FF84AA0BAA30}"/>
              </a:ext>
            </a:extLst>
          </p:cNvPr>
          <p:cNvSpPr/>
          <p:nvPr/>
        </p:nvSpPr>
        <p:spPr>
          <a:xfrm>
            <a:off x="505460" y="836294"/>
            <a:ext cx="10923440" cy="4983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your father doing?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—He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(cook) lunch now.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4.—What are they doing?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—They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(write) letters.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5.Look at the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bus!It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(come).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6.She is going to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(have) a picnic.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36F0626-203C-4BFE-97B6-13B16CFD2CA7}"/>
              </a:ext>
            </a:extLst>
          </p:cNvPr>
          <p:cNvSpPr/>
          <p:nvPr/>
        </p:nvSpPr>
        <p:spPr>
          <a:xfrm>
            <a:off x="2603842" y="1802136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9326D1-C410-4B39-B616-A55519B3214D}"/>
              </a:ext>
            </a:extLst>
          </p:cNvPr>
          <p:cNvSpPr/>
          <p:nvPr/>
        </p:nvSpPr>
        <p:spPr>
          <a:xfrm>
            <a:off x="3032379" y="3456159"/>
            <a:ext cx="2198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13BA3F4-3E9A-496B-824D-E53F95EA1D1F}"/>
              </a:ext>
            </a:extLst>
          </p:cNvPr>
          <p:cNvSpPr/>
          <p:nvPr/>
        </p:nvSpPr>
        <p:spPr>
          <a:xfrm>
            <a:off x="5334963" y="4282785"/>
            <a:ext cx="19928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FDFB3CD-B29C-4785-BAFD-34AF5BA3DDD5}"/>
              </a:ext>
            </a:extLst>
          </p:cNvPr>
          <p:cNvSpPr/>
          <p:nvPr/>
        </p:nvSpPr>
        <p:spPr>
          <a:xfrm>
            <a:off x="4806613" y="5119079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15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4EC97FA-C7FA-4E51-BB74-A5513C107244}"/>
              </a:ext>
            </a:extLst>
          </p:cNvPr>
          <p:cNvSpPr/>
          <p:nvPr/>
        </p:nvSpPr>
        <p:spPr>
          <a:xfrm>
            <a:off x="615635" y="1647772"/>
            <a:ext cx="11006455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一、选择填空。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)1.—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 boy doing?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—He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bus.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A.What;run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B.What;running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C.Where;running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)2.Look! The boys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mountains.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A.am	              B.is	         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636BDC7-D5F7-4A73-AF3D-67DD4E5999F8}"/>
              </a:ext>
            </a:extLst>
          </p:cNvPr>
          <p:cNvSpPr/>
          <p:nvPr/>
        </p:nvSpPr>
        <p:spPr>
          <a:xfrm>
            <a:off x="1162049" y="266221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B500FC6-F9FB-4845-A0E9-01F32B5B0031}"/>
              </a:ext>
            </a:extLst>
          </p:cNvPr>
          <p:cNvSpPr/>
          <p:nvPr/>
        </p:nvSpPr>
        <p:spPr>
          <a:xfrm>
            <a:off x="1162049" y="5174016"/>
            <a:ext cx="6335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35390E-4CAD-48BB-AE15-CCE9786B18DA}"/>
              </a:ext>
            </a:extLst>
          </p:cNvPr>
          <p:cNvSpPr/>
          <p:nvPr/>
        </p:nvSpPr>
        <p:spPr>
          <a:xfrm>
            <a:off x="561317" y="860123"/>
            <a:ext cx="11416418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look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books.Please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listen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A.at;on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B.at;at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C.at;to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)4.The children are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lovely time at the party.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B.having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look out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window.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	          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C153AF-84C2-45EE-B5F5-6D388819D6C3}"/>
              </a:ext>
            </a:extLst>
          </p:cNvPr>
          <p:cNvSpPr/>
          <p:nvPr/>
        </p:nvSpPr>
        <p:spPr>
          <a:xfrm>
            <a:off x="1044356" y="107488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5E96258-ABF2-430C-90EE-F8E0F9A2A168}"/>
              </a:ext>
            </a:extLst>
          </p:cNvPr>
          <p:cNvSpPr/>
          <p:nvPr/>
        </p:nvSpPr>
        <p:spPr>
          <a:xfrm>
            <a:off x="1080568" y="270903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8E045A6-BD43-4550-92E0-EDCC16ED9BD1}"/>
              </a:ext>
            </a:extLst>
          </p:cNvPr>
          <p:cNvSpPr/>
          <p:nvPr/>
        </p:nvSpPr>
        <p:spPr>
          <a:xfrm>
            <a:off x="1152996" y="434317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5CBBEC-C438-41CA-9955-F37212AE73ED}"/>
              </a:ext>
            </a:extLst>
          </p:cNvPr>
          <p:cNvSpPr/>
          <p:nvPr/>
        </p:nvSpPr>
        <p:spPr>
          <a:xfrm>
            <a:off x="505460" y="821064"/>
            <a:ext cx="11181080" cy="442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1.In this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2.Look!Some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under the tree.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</a:t>
            </a:r>
            <a:r>
              <a:rPr lang="en-US" altLang="zh-CN" sz="3400" dirty="0"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......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window.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我现在在火车上。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D0DE387-9F3A-498C-B223-D0F175405584}"/>
              </a:ext>
            </a:extLst>
          </p:cNvPr>
          <p:cNvSpPr/>
          <p:nvPr/>
        </p:nvSpPr>
        <p:spPr>
          <a:xfrm>
            <a:off x="4412289" y="1944273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ECFAD70-1FFE-45D8-A2CD-905DD5133CBB}"/>
              </a:ext>
            </a:extLst>
          </p:cNvPr>
          <p:cNvSpPr/>
          <p:nvPr/>
        </p:nvSpPr>
        <p:spPr>
          <a:xfrm>
            <a:off x="7437077" y="1944273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CE3767B-A016-41EF-BEF8-71263FBBE887}"/>
              </a:ext>
            </a:extLst>
          </p:cNvPr>
          <p:cNvSpPr/>
          <p:nvPr/>
        </p:nvSpPr>
        <p:spPr>
          <a:xfrm>
            <a:off x="3630279" y="283155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0A47E75-5D3F-4D48-92ED-C6970863C45E}"/>
              </a:ext>
            </a:extLst>
          </p:cNvPr>
          <p:cNvSpPr/>
          <p:nvPr/>
        </p:nvSpPr>
        <p:spPr>
          <a:xfrm>
            <a:off x="6387975" y="2831552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F42DB-1497-4EF7-9ADB-F558E74741A2}"/>
              </a:ext>
            </a:extLst>
          </p:cNvPr>
          <p:cNvSpPr/>
          <p:nvPr/>
        </p:nvSpPr>
        <p:spPr>
          <a:xfrm>
            <a:off x="1570576" y="3700645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4747FAB-4E96-4966-9FC8-2638F2D5D07C}"/>
              </a:ext>
            </a:extLst>
          </p:cNvPr>
          <p:cNvSpPr/>
          <p:nvPr/>
        </p:nvSpPr>
        <p:spPr>
          <a:xfrm>
            <a:off x="4007731" y="369923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748531D-5BE4-4137-A9B1-6B6317CBEBD1}"/>
              </a:ext>
            </a:extLst>
          </p:cNvPr>
          <p:cNvSpPr/>
          <p:nvPr/>
        </p:nvSpPr>
        <p:spPr>
          <a:xfrm>
            <a:off x="5734413" y="3699231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664CC74-3FF9-4D82-943A-F3B63E70C160}"/>
              </a:ext>
            </a:extLst>
          </p:cNvPr>
          <p:cNvSpPr/>
          <p:nvPr/>
        </p:nvSpPr>
        <p:spPr>
          <a:xfrm>
            <a:off x="1930183" y="45828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6D6C967-7E99-4224-83BA-E9CCEAD446AF}"/>
              </a:ext>
            </a:extLst>
          </p:cNvPr>
          <p:cNvSpPr/>
          <p:nvPr/>
        </p:nvSpPr>
        <p:spPr>
          <a:xfrm>
            <a:off x="3428134" y="458968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D708582-2F79-4B17-A66A-AC986E4FEC12}"/>
              </a:ext>
            </a:extLst>
          </p:cNvPr>
          <p:cNvSpPr/>
          <p:nvPr/>
        </p:nvSpPr>
        <p:spPr>
          <a:xfrm>
            <a:off x="4975015" y="4591910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5CBBEC-C438-41CA-9955-F37212AE73ED}"/>
              </a:ext>
            </a:extLst>
          </p:cNvPr>
          <p:cNvSpPr/>
          <p:nvPr/>
        </p:nvSpPr>
        <p:spPr>
          <a:xfrm>
            <a:off x="505460" y="821064"/>
            <a:ext cx="11181080" cy="531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sun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 wind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 beautiful day.(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太阳正在照射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风正在吹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是美好的一天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water.(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孩子们正在水中跳。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 like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.Because they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我喜欢兔子。因为它们太可爱了。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4ADA6A8-FB69-4049-8322-C6410C3EA4F1}"/>
              </a:ext>
            </a:extLst>
          </p:cNvPr>
          <p:cNvSpPr/>
          <p:nvPr/>
        </p:nvSpPr>
        <p:spPr>
          <a:xfrm>
            <a:off x="3224247" y="1046591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69CC318-086F-4B28-8577-1AAFFD9DC981}"/>
              </a:ext>
            </a:extLst>
          </p:cNvPr>
          <p:cNvSpPr/>
          <p:nvPr/>
        </p:nvSpPr>
        <p:spPr>
          <a:xfrm>
            <a:off x="8403119" y="1037538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blowing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43FD632-09CA-4C6F-A131-66A9896AAC6F}"/>
              </a:ext>
            </a:extLst>
          </p:cNvPr>
          <p:cNvSpPr/>
          <p:nvPr/>
        </p:nvSpPr>
        <p:spPr>
          <a:xfrm>
            <a:off x="2010572" y="2813447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2DB28D7-DC36-4452-9CA7-91655E43A1B8}"/>
              </a:ext>
            </a:extLst>
          </p:cNvPr>
          <p:cNvSpPr/>
          <p:nvPr/>
        </p:nvSpPr>
        <p:spPr>
          <a:xfrm>
            <a:off x="5187287" y="2820279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985B90C-1EB0-45C2-94CB-3434F3CCE4E5}"/>
              </a:ext>
            </a:extLst>
          </p:cNvPr>
          <p:cNvSpPr/>
          <p:nvPr/>
        </p:nvSpPr>
        <p:spPr>
          <a:xfrm>
            <a:off x="2394149" y="4580303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3AA65C4-EAE6-4DE0-B954-AFB4F6E646E0}"/>
              </a:ext>
            </a:extLst>
          </p:cNvPr>
          <p:cNvSpPr/>
          <p:nvPr/>
        </p:nvSpPr>
        <p:spPr>
          <a:xfrm>
            <a:off x="8681750" y="4580302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00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A3ECD3-4832-4DE7-9FDF-6AABBADB0E73}"/>
              </a:ext>
            </a:extLst>
          </p:cNvPr>
          <p:cNvSpPr/>
          <p:nvPr/>
        </p:nvSpPr>
        <p:spPr>
          <a:xfrm>
            <a:off x="505459" y="841079"/>
            <a:ext cx="11006455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三、情境选择。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going to do?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8.jpeg">
            <a:extLst>
              <a:ext uri="{FF2B5EF4-FFF2-40B4-BE49-F238E27FC236}">
                <a16:creationId xmlns:a16="http://schemas.microsoft.com/office/drawing/2014/main" id="{41455B1C-5247-490E-9EFC-B3A4D181D33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379524" y="1829296"/>
            <a:ext cx="7208034" cy="226494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49F08F3-FDC6-4C45-BEB9-0540EEFDAF52}"/>
              </a:ext>
            </a:extLst>
          </p:cNvPr>
          <p:cNvSpPr/>
          <p:nvPr/>
        </p:nvSpPr>
        <p:spPr>
          <a:xfrm>
            <a:off x="1066071" y="1829296"/>
            <a:ext cx="608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A3ECD3-4832-4DE7-9FDF-6AABBADB0E73}"/>
              </a:ext>
            </a:extLst>
          </p:cNvPr>
          <p:cNvSpPr/>
          <p:nvPr/>
        </p:nvSpPr>
        <p:spPr>
          <a:xfrm>
            <a:off x="505459" y="841079"/>
            <a:ext cx="11006455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A.They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having a picnic.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to have a picnic.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69.jpeg">
            <a:extLst>
              <a:ext uri="{FF2B5EF4-FFF2-40B4-BE49-F238E27FC236}">
                <a16:creationId xmlns:a16="http://schemas.microsoft.com/office/drawing/2014/main" id="{14E2B109-9499-4517-977C-2608BA91966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465441" y="1251382"/>
            <a:ext cx="8201696" cy="240562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ED62848-93F4-450E-B6F3-4E0CFECA0F21}"/>
              </a:ext>
            </a:extLst>
          </p:cNvPr>
          <p:cNvSpPr/>
          <p:nvPr/>
        </p:nvSpPr>
        <p:spPr>
          <a:xfrm>
            <a:off x="1102574" y="102767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206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A3ECD3-4832-4DE7-9FDF-6AABBADB0E73}"/>
              </a:ext>
            </a:extLst>
          </p:cNvPr>
          <p:cNvSpPr/>
          <p:nvPr/>
        </p:nvSpPr>
        <p:spPr>
          <a:xfrm>
            <a:off x="505459" y="841079"/>
            <a:ext cx="11006455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likes jumping.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jumping.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0.jpeg">
            <a:extLst>
              <a:ext uri="{FF2B5EF4-FFF2-40B4-BE49-F238E27FC236}">
                <a16:creationId xmlns:a16="http://schemas.microsoft.com/office/drawing/2014/main" id="{5453E132-366B-4781-9110-63538A7AB21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367274" y="946407"/>
            <a:ext cx="8090671" cy="242147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57D71CF-4633-40CF-B663-8E2517CAB65D}"/>
              </a:ext>
            </a:extLst>
          </p:cNvPr>
          <p:cNvSpPr/>
          <p:nvPr/>
        </p:nvSpPr>
        <p:spPr>
          <a:xfrm>
            <a:off x="1085189" y="102767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740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A3ECD3-4832-4DE7-9FDF-6AABBADB0E73}"/>
              </a:ext>
            </a:extLst>
          </p:cNvPr>
          <p:cNvSpPr/>
          <p:nvPr/>
        </p:nvSpPr>
        <p:spPr>
          <a:xfrm>
            <a:off x="505459" y="841079"/>
            <a:ext cx="11006455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is.                  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B.No,it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1.jpeg">
            <a:extLst>
              <a:ext uri="{FF2B5EF4-FFF2-40B4-BE49-F238E27FC236}">
                <a16:creationId xmlns:a16="http://schemas.microsoft.com/office/drawing/2014/main" id="{D4596A02-C472-47EC-AC0A-89BDBBF1867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590548" y="1027414"/>
            <a:ext cx="8278876" cy="24672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033D19C-6B3A-4C98-9B4A-547ACC19FC6F}"/>
              </a:ext>
            </a:extLst>
          </p:cNvPr>
          <p:cNvSpPr/>
          <p:nvPr/>
        </p:nvSpPr>
        <p:spPr>
          <a:xfrm>
            <a:off x="1063530" y="10196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967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1027</Words>
  <Application>Microsoft Office PowerPoint</Application>
  <PresentationFormat>宽屏</PresentationFormat>
  <Paragraphs>166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方正小标宋_GBK</vt:lpstr>
      <vt:lpstr>Wingdings</vt:lpstr>
      <vt:lpstr>Arial</vt:lpstr>
      <vt:lpstr>Times New Roman</vt:lpstr>
      <vt:lpstr>方正大标宋_GBK</vt:lpstr>
      <vt:lpstr>方正隶变_GBK</vt:lpstr>
      <vt:lpstr>华文宋体</vt:lpstr>
      <vt:lpstr>Calibri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2014-01-21T05:25:30Z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