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DA747D-C03F-4459-B870-B2924150CF52}"/>
              </a:ext>
            </a:extLst>
          </p:cNvPr>
          <p:cNvSpPr/>
          <p:nvPr/>
        </p:nvSpPr>
        <p:spPr>
          <a:xfrm>
            <a:off x="505460" y="841079"/>
            <a:ext cx="11073922" cy="5476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)1.—What do you want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—A bottle of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milk,please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B.drink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 drink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)2.The hat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A.look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B.looks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C.very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)3.The box is too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heavy.Be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B.careful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C.carefully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163078-58C1-4406-89B2-87EF6BBE864C}"/>
              </a:ext>
            </a:extLst>
          </p:cNvPr>
          <p:cNvSpPr/>
          <p:nvPr/>
        </p:nvSpPr>
        <p:spPr>
          <a:xfrm>
            <a:off x="1170866" y="16640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30E451C-BDAC-44C7-942A-6A7C506C2D1C}"/>
              </a:ext>
            </a:extLst>
          </p:cNvPr>
          <p:cNvSpPr/>
          <p:nvPr/>
        </p:nvSpPr>
        <p:spPr>
          <a:xfrm>
            <a:off x="1158999" y="36466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B5D277A-35DF-4F83-A1A9-79A348C4B748}"/>
              </a:ext>
            </a:extLst>
          </p:cNvPr>
          <p:cNvSpPr/>
          <p:nvPr/>
        </p:nvSpPr>
        <p:spPr>
          <a:xfrm>
            <a:off x="1158999" y="50136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DA747D-C03F-4459-B870-B2924150CF52}"/>
              </a:ext>
            </a:extLst>
          </p:cNvPr>
          <p:cNvSpPr/>
          <p:nvPr/>
        </p:nvSpPr>
        <p:spPr>
          <a:xfrm>
            <a:off x="505460" y="841079"/>
            <a:ext cx="11073922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 hamburger?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—Five dollars.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old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)5.Bob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car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A.cross;come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B.crossing;coming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C.crossing;comes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)6.My grandpa travelled all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world these years.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A.about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C.over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2C813A-E18F-4639-803C-61A9F0085C3B}"/>
              </a:ext>
            </a:extLst>
          </p:cNvPr>
          <p:cNvSpPr/>
          <p:nvPr/>
        </p:nvSpPr>
        <p:spPr>
          <a:xfrm>
            <a:off x="1098442" y="1056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EC4B5DB-81DE-4E34-B3A9-6886A47542D6}"/>
              </a:ext>
            </a:extLst>
          </p:cNvPr>
          <p:cNvSpPr/>
          <p:nvPr/>
        </p:nvSpPr>
        <p:spPr>
          <a:xfrm>
            <a:off x="1059413" y="25811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EC1A6D0-D771-41D3-B8A5-BCA97D0D2F94}"/>
              </a:ext>
            </a:extLst>
          </p:cNvPr>
          <p:cNvSpPr/>
          <p:nvPr/>
        </p:nvSpPr>
        <p:spPr>
          <a:xfrm>
            <a:off x="1069313" y="49368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78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DA747D-C03F-4459-B870-B2924150CF52}"/>
              </a:ext>
            </a:extLst>
          </p:cNvPr>
          <p:cNvSpPr/>
          <p:nvPr/>
        </p:nvSpPr>
        <p:spPr>
          <a:xfrm>
            <a:off x="505460" y="841079"/>
            <a:ext cx="11073922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)7.She was blind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deaf.She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could dance.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A.could;and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B.couldn’t;and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C.couldn’t;or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)8.John always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 early in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morning 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 late.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A.gets;got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B.get;gets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C.got;got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0F5F94E-AC6C-4F98-885A-D3E5834F263B}"/>
              </a:ext>
            </a:extLst>
          </p:cNvPr>
          <p:cNvSpPr/>
          <p:nvPr/>
        </p:nvSpPr>
        <p:spPr>
          <a:xfrm>
            <a:off x="1087419" y="1056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B13D9D2-9649-41BC-B109-143202BCAFD3}"/>
              </a:ext>
            </a:extLst>
          </p:cNvPr>
          <p:cNvSpPr/>
          <p:nvPr/>
        </p:nvSpPr>
        <p:spPr>
          <a:xfrm>
            <a:off x="1087419" y="33075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422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DA747D-C03F-4459-B870-B2924150CF52}"/>
              </a:ext>
            </a:extLst>
          </p:cNvPr>
          <p:cNvSpPr/>
          <p:nvPr/>
        </p:nvSpPr>
        <p:spPr>
          <a:xfrm>
            <a:off x="505460" y="841079"/>
            <a:ext cx="11073922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)9.The name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dog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Wangwang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B.with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C.about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)10.He was born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1980. 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A.in;on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B.in;in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C.on;on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973DF65-3E86-4FE2-98AA-D46C3B93DCC9}"/>
              </a:ext>
            </a:extLst>
          </p:cNvPr>
          <p:cNvSpPr/>
          <p:nvPr/>
        </p:nvSpPr>
        <p:spPr>
          <a:xfrm>
            <a:off x="1084449" y="9965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4FA9FE0-F81C-4C7E-AF80-5DC36000825B}"/>
              </a:ext>
            </a:extLst>
          </p:cNvPr>
          <p:cNvSpPr/>
          <p:nvPr/>
        </p:nvSpPr>
        <p:spPr>
          <a:xfrm>
            <a:off x="1170866" y="2614230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060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359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229</cp:revision>
  <dcterms:created xsi:type="dcterms:W3CDTF">2019-06-19T02:08:00Z</dcterms:created>
  <dcterms:modified xsi:type="dcterms:W3CDTF">2014-01-30T12:17:47Z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