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3" r:id="rId4"/>
    <p:sldId id="501" r:id="rId5"/>
    <p:sldId id="504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 Module 4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42.jpeg">
            <a:extLst>
              <a:ext uri="{FF2B5EF4-FFF2-40B4-BE49-F238E27FC236}">
                <a16:creationId xmlns:a16="http://schemas.microsoft.com/office/drawing/2014/main" id="{CE74AE51-3A85-4289-A4BD-EEF9FBAA3C3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064697" y="888253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2F1F599-133B-4243-B6B9-45E023E8A22E}"/>
              </a:ext>
            </a:extLst>
          </p:cNvPr>
          <p:cNvSpPr/>
          <p:nvPr/>
        </p:nvSpPr>
        <p:spPr>
          <a:xfrm>
            <a:off x="505460" y="861093"/>
            <a:ext cx="11006454" cy="5515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找出你所听到的单词或短语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)1.A.photo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B.phone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C.potato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)2.A.falling down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B.sitting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C.calling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)3.A.miss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B.mess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C.Ms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)4.A.stairs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B.pairs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C.hair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)5.A.get on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up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off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)6.A.stand up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up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C52DD4-EA69-46BC-8321-A86D22D2221A}"/>
              </a:ext>
            </a:extLst>
          </p:cNvPr>
          <p:cNvSpPr/>
          <p:nvPr/>
        </p:nvSpPr>
        <p:spPr>
          <a:xfrm>
            <a:off x="987832" y="18265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5BD8E6-8FED-42E9-A78E-1B3C557F98D6}"/>
              </a:ext>
            </a:extLst>
          </p:cNvPr>
          <p:cNvSpPr/>
          <p:nvPr/>
        </p:nvSpPr>
        <p:spPr>
          <a:xfrm>
            <a:off x="966756" y="25961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87BFA8-D806-4566-BC94-CD74A5ADA7FA}"/>
              </a:ext>
            </a:extLst>
          </p:cNvPr>
          <p:cNvSpPr/>
          <p:nvPr/>
        </p:nvSpPr>
        <p:spPr>
          <a:xfrm>
            <a:off x="966756" y="33772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51DECC-0538-4F6D-8594-ABF76D7CE489}"/>
              </a:ext>
            </a:extLst>
          </p:cNvPr>
          <p:cNvSpPr/>
          <p:nvPr/>
        </p:nvSpPr>
        <p:spPr>
          <a:xfrm>
            <a:off x="975809" y="41467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BC46402-7FCE-41F4-87A1-CC9FB5D9ED86}"/>
              </a:ext>
            </a:extLst>
          </p:cNvPr>
          <p:cNvSpPr/>
          <p:nvPr/>
        </p:nvSpPr>
        <p:spPr>
          <a:xfrm>
            <a:off x="957702" y="4916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848602C-68AC-4123-AAC7-692D624B1285}"/>
              </a:ext>
            </a:extLst>
          </p:cNvPr>
          <p:cNvSpPr/>
          <p:nvPr/>
        </p:nvSpPr>
        <p:spPr>
          <a:xfrm>
            <a:off x="942711" y="56757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373FAB-CEDE-478D-B086-3C35DD0539D5}"/>
              </a:ext>
            </a:extLst>
          </p:cNvPr>
          <p:cNvSpPr/>
          <p:nvPr/>
        </p:nvSpPr>
        <p:spPr>
          <a:xfrm>
            <a:off x="505459" y="821068"/>
            <a:ext cx="11254991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)1.A.Thank you.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happy.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C.Happy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birthday!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)2.A.It’s hot.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twenty⁃five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C.I bought five.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)3.A.Yes,we are.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96FDCB-92A2-4FD7-A875-4BE34F289F29}"/>
              </a:ext>
            </a:extLst>
          </p:cNvPr>
          <p:cNvSpPr/>
          <p:nvPr/>
        </p:nvSpPr>
        <p:spPr>
          <a:xfrm>
            <a:off x="984024" y="1772258"/>
            <a:ext cx="5101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6BEA0F-212C-4F36-ADEC-1DF1FAE96AA2}"/>
              </a:ext>
            </a:extLst>
          </p:cNvPr>
          <p:cNvSpPr/>
          <p:nvPr/>
        </p:nvSpPr>
        <p:spPr>
          <a:xfrm>
            <a:off x="956865" y="2545122"/>
            <a:ext cx="5101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749861A-DB14-4A53-B07D-09CBDA9F8EA0}"/>
              </a:ext>
            </a:extLst>
          </p:cNvPr>
          <p:cNvSpPr/>
          <p:nvPr/>
        </p:nvSpPr>
        <p:spPr>
          <a:xfrm>
            <a:off x="984024" y="4162413"/>
            <a:ext cx="6215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65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373FAB-CEDE-478D-B086-3C35DD0539D5}"/>
              </a:ext>
            </a:extLst>
          </p:cNvPr>
          <p:cNvSpPr/>
          <p:nvPr/>
        </p:nvSpPr>
        <p:spPr>
          <a:xfrm>
            <a:off x="505460" y="821068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)4.A.Yes,we will.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flying kites.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C.I played football.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)5.A.I’m going there by train.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B.I went there on Saturday.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 watch TV.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E069A9-8ADB-47CF-93B2-0063932EEE1A}"/>
              </a:ext>
            </a:extLst>
          </p:cNvPr>
          <p:cNvSpPr/>
          <p:nvPr/>
        </p:nvSpPr>
        <p:spPr>
          <a:xfrm>
            <a:off x="1214169" y="9806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0BA766-B9E6-44B0-9BD9-4632B8528F9B}"/>
              </a:ext>
            </a:extLst>
          </p:cNvPr>
          <p:cNvSpPr/>
          <p:nvPr/>
        </p:nvSpPr>
        <p:spPr>
          <a:xfrm>
            <a:off x="1186002" y="25159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373FAB-CEDE-478D-B086-3C35DD0539D5}"/>
              </a:ext>
            </a:extLst>
          </p:cNvPr>
          <p:cNvSpPr/>
          <p:nvPr/>
        </p:nvSpPr>
        <p:spPr>
          <a:xfrm>
            <a:off x="505460" y="821068"/>
            <a:ext cx="11006454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)6.A.It’s yellow.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orange.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English book.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)7.A.Yes,I can.	            B.I can help you.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89092D-2DB5-47F3-AD71-ECCB429438BC}"/>
              </a:ext>
            </a:extLst>
          </p:cNvPr>
          <p:cNvSpPr/>
          <p:nvPr/>
        </p:nvSpPr>
        <p:spPr>
          <a:xfrm>
            <a:off x="1238358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52D974-030C-428A-8230-C32996D70450}"/>
              </a:ext>
            </a:extLst>
          </p:cNvPr>
          <p:cNvSpPr/>
          <p:nvPr/>
        </p:nvSpPr>
        <p:spPr>
          <a:xfrm>
            <a:off x="1277696" y="25870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22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391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方正大标宋简体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2014-01-30T03:58:52Z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