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6" r:id="rId5"/>
    <p:sldId id="500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大标宋_GBK" panose="03000509000000000000" pitchFamily="65" charset="-122"/>
      <p:regular r:id="rId12"/>
    </p:embeddedFont>
    <p:embeddedFont>
      <p:font typeface="方正大标宋简体" panose="02000000000000000000" pitchFamily="2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45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8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46B894-4B33-4224-AB02-3AC6791B752B}"/>
              </a:ext>
            </a:extLst>
          </p:cNvPr>
          <p:cNvSpPr/>
          <p:nvPr/>
        </p:nvSpPr>
        <p:spPr>
          <a:xfrm>
            <a:off x="505460" y="861094"/>
            <a:ext cx="11110136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一、根据首字母或中文提示完成句子。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1.—Why are you eating so fast?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—Because I’m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2.Please give me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3.“Don’t play football in the street!” 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大叫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)yesterday.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0F4CDF3-2AE3-42F3-96BC-0329CF991BF7}"/>
              </a:ext>
            </a:extLst>
          </p:cNvPr>
          <p:cNvSpPr/>
          <p:nvPr/>
        </p:nvSpPr>
        <p:spPr>
          <a:xfrm>
            <a:off x="3892249" y="2568960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ungry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5BCE00E-B8B3-4DE0-89D4-C4982518210B}"/>
              </a:ext>
            </a:extLst>
          </p:cNvPr>
          <p:cNvSpPr/>
          <p:nvPr/>
        </p:nvSpPr>
        <p:spPr>
          <a:xfrm>
            <a:off x="4528801" y="3365711"/>
            <a:ext cx="11320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smile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1BCCC6E-2ECC-40DE-90A0-1AE4B7CED0DC}"/>
              </a:ext>
            </a:extLst>
          </p:cNvPr>
          <p:cNvSpPr/>
          <p:nvPr/>
        </p:nvSpPr>
        <p:spPr>
          <a:xfrm>
            <a:off x="7841659" y="4117105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shouted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46B894-4B33-4224-AB02-3AC6791B752B}"/>
              </a:ext>
            </a:extLst>
          </p:cNvPr>
          <p:cNvSpPr/>
          <p:nvPr/>
        </p:nvSpPr>
        <p:spPr>
          <a:xfrm>
            <a:off x="505460" y="861094"/>
            <a:ext cx="11282152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4.It’s raining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now.Please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put on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雨衣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5.Look!They are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打棒球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now.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6.She’s going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打篮球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tomorrow.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7.—Why are you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大叫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—Because I’m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生气的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2F894CB-7212-46ED-84E2-D7056C8DCDB8}"/>
              </a:ext>
            </a:extLst>
          </p:cNvPr>
          <p:cNvSpPr/>
          <p:nvPr/>
        </p:nvSpPr>
        <p:spPr>
          <a:xfrm>
            <a:off x="7219283" y="998014"/>
            <a:ext cx="15921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raincoat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29FCBDB-3F1D-4AB3-A533-606D6F13C8C2}"/>
              </a:ext>
            </a:extLst>
          </p:cNvPr>
          <p:cNvSpPr/>
          <p:nvPr/>
        </p:nvSpPr>
        <p:spPr>
          <a:xfrm>
            <a:off x="3809570" y="1781311"/>
            <a:ext cx="16033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A179F4B-6178-4BB3-8582-BC548681AE0D}"/>
              </a:ext>
            </a:extLst>
          </p:cNvPr>
          <p:cNvSpPr/>
          <p:nvPr/>
        </p:nvSpPr>
        <p:spPr>
          <a:xfrm>
            <a:off x="6399186" y="1781311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baseball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6A9F128-FA1B-4822-9E92-E033B29068A6}"/>
              </a:ext>
            </a:extLst>
          </p:cNvPr>
          <p:cNvSpPr/>
          <p:nvPr/>
        </p:nvSpPr>
        <p:spPr>
          <a:xfrm>
            <a:off x="3809570" y="2562036"/>
            <a:ext cx="10454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43367A7-E06B-44EB-8F26-C1E766FE4FE1}"/>
              </a:ext>
            </a:extLst>
          </p:cNvPr>
          <p:cNvSpPr/>
          <p:nvPr/>
        </p:nvSpPr>
        <p:spPr>
          <a:xfrm>
            <a:off x="5498253" y="2576178"/>
            <a:ext cx="19559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33A6161-7102-4E42-BEA6-1668D06DABDA}"/>
              </a:ext>
            </a:extLst>
          </p:cNvPr>
          <p:cNvSpPr/>
          <p:nvPr/>
        </p:nvSpPr>
        <p:spPr>
          <a:xfrm>
            <a:off x="4010907" y="3347850"/>
            <a:ext cx="16882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5E2CD46-B20A-4AF8-AC91-CE69CDEC958A}"/>
              </a:ext>
            </a:extLst>
          </p:cNvPr>
          <p:cNvSpPr/>
          <p:nvPr/>
        </p:nvSpPr>
        <p:spPr>
          <a:xfrm>
            <a:off x="4157770" y="4128575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641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46B894-4B33-4224-AB02-3AC6791B752B}"/>
              </a:ext>
            </a:extLst>
          </p:cNvPr>
          <p:cNvSpPr/>
          <p:nvPr/>
        </p:nvSpPr>
        <p:spPr>
          <a:xfrm>
            <a:off x="505460" y="861094"/>
            <a:ext cx="11110136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8.—Why are you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—Because I’m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伤心的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are you laughing?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—Because I’m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高兴的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10.I’m wearing a new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I’m going to the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afternoon.(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我穿着一件连衣裙因为今天下午我将要去剧院。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3A94B5A-1454-4B4E-BE9D-F5C6716AB180}"/>
              </a:ext>
            </a:extLst>
          </p:cNvPr>
          <p:cNvSpPr/>
          <p:nvPr/>
        </p:nvSpPr>
        <p:spPr>
          <a:xfrm>
            <a:off x="4395620" y="1018402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A782906-AD70-4E34-BE6D-8856DB7A768E}"/>
              </a:ext>
            </a:extLst>
          </p:cNvPr>
          <p:cNvSpPr/>
          <p:nvPr/>
        </p:nvSpPr>
        <p:spPr>
          <a:xfrm>
            <a:off x="3689623" y="1791263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71703CD-DBC0-4809-A206-A568CB14C584}"/>
              </a:ext>
            </a:extLst>
          </p:cNvPr>
          <p:cNvSpPr/>
          <p:nvPr/>
        </p:nvSpPr>
        <p:spPr>
          <a:xfrm>
            <a:off x="1819871" y="2559908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AE2314B-39E0-429B-BD07-883D9EB2EC08}"/>
              </a:ext>
            </a:extLst>
          </p:cNvPr>
          <p:cNvSpPr/>
          <p:nvPr/>
        </p:nvSpPr>
        <p:spPr>
          <a:xfrm>
            <a:off x="3761235" y="3337814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2BE7A38-E028-43CF-B5DE-FFE4907E2E93}"/>
              </a:ext>
            </a:extLst>
          </p:cNvPr>
          <p:cNvSpPr/>
          <p:nvPr/>
        </p:nvSpPr>
        <p:spPr>
          <a:xfrm>
            <a:off x="5013652" y="4108051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dress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A3EC649-B77C-4E85-B3F1-0C69E1F467B7}"/>
              </a:ext>
            </a:extLst>
          </p:cNvPr>
          <p:cNvSpPr/>
          <p:nvPr/>
        </p:nvSpPr>
        <p:spPr>
          <a:xfrm>
            <a:off x="1132824" y="4908184"/>
            <a:ext cx="13740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theatre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28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54BF4AE-A49E-4F77-90D6-C260573E00F2}"/>
              </a:ext>
            </a:extLst>
          </p:cNvPr>
          <p:cNvSpPr/>
          <p:nvPr/>
        </p:nvSpPr>
        <p:spPr>
          <a:xfrm>
            <a:off x="505459" y="841079"/>
            <a:ext cx="11006455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二、根据提示将下列单词分类。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1.Weather: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2.Clothes: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3.Places: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63394C7-B039-4D6B-8F59-0AE90CD06F7A}"/>
              </a:ext>
            </a:extLst>
          </p:cNvPr>
          <p:cNvSpPr/>
          <p:nvPr/>
        </p:nvSpPr>
        <p:spPr>
          <a:xfrm>
            <a:off x="650311" y="1720284"/>
            <a:ext cx="9859224" cy="192559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A.raincoat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B.rainy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C.warm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D.theatre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E.dress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F.park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G.playground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H.sweater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I.shirt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J.windy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K.sunny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L.school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210B863-03A8-417E-9CC0-E30385FDA98F}"/>
              </a:ext>
            </a:extLst>
          </p:cNvPr>
          <p:cNvSpPr/>
          <p:nvPr/>
        </p:nvSpPr>
        <p:spPr>
          <a:xfrm>
            <a:off x="2708894" y="4101143"/>
            <a:ext cx="15760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C J 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40CBBFC-1F08-4603-83D7-A228F133A9FF}"/>
              </a:ext>
            </a:extLst>
          </p:cNvPr>
          <p:cNvSpPr/>
          <p:nvPr/>
        </p:nvSpPr>
        <p:spPr>
          <a:xfrm>
            <a:off x="8282532" y="4101143"/>
            <a:ext cx="20730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E H I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C4EEBF3-9A4D-45B1-82FC-7BB0582B565B}"/>
              </a:ext>
            </a:extLst>
          </p:cNvPr>
          <p:cNvSpPr/>
          <p:nvPr/>
        </p:nvSpPr>
        <p:spPr>
          <a:xfrm>
            <a:off x="2672826" y="4864186"/>
            <a:ext cx="16482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F G 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311</Words>
  <Application>Microsoft Office PowerPoint</Application>
  <PresentationFormat>宽屏</PresentationFormat>
  <Paragraphs>61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微软雅黑</vt:lpstr>
      <vt:lpstr>方正大标宋_GBK</vt:lpstr>
      <vt:lpstr>Wingdings</vt:lpstr>
      <vt:lpstr>Arial</vt:lpstr>
      <vt:lpstr>Times New Roman</vt:lpstr>
      <vt:lpstr>方正隶变_GBK</vt:lpstr>
      <vt:lpstr>方正大标宋简体</vt:lpstr>
      <vt:lpstr>方正小标宋_GBK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230</cp:revision>
  <dcterms:created xsi:type="dcterms:W3CDTF">2019-06-19T02:08:00Z</dcterms:created>
  <dcterms:modified xsi:type="dcterms:W3CDTF">2014-01-30T07:06:05Z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