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40" r:id="rId7"/>
    <p:sldId id="530" r:id="rId8"/>
    <p:sldId id="541" r:id="rId9"/>
    <p:sldId id="542" r:id="rId10"/>
    <p:sldId id="531" r:id="rId11"/>
    <p:sldId id="545" r:id="rId12"/>
    <p:sldId id="543" r:id="rId13"/>
    <p:sldId id="546" r:id="rId14"/>
    <p:sldId id="544" r:id="rId15"/>
    <p:sldId id="547" r:id="rId16"/>
    <p:sldId id="548" r:id="rId17"/>
    <p:sldId id="526" r:id="rId18"/>
    <p:sldId id="532" r:id="rId19"/>
    <p:sldId id="427" r:id="rId20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1"/>
    </p:embeddedFont>
    <p:embeddedFont>
      <p:font typeface="方正大标宋简体" panose="02000000000000000000" pitchFamily="2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mbria Math" panose="02040503050406030204" pitchFamily="18" charset="0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tags" Target="../tags/tag7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１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It was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Daming’s</a:t>
            </a: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birthday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yesterday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A981CC-00CB-4380-AC0F-7FA6549C1B9F}"/>
              </a:ext>
            </a:extLst>
          </p:cNvPr>
          <p:cNvSpPr/>
          <p:nvPr/>
        </p:nvSpPr>
        <p:spPr>
          <a:xfrm>
            <a:off x="505459" y="861094"/>
            <a:ext cx="110064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五、仿照例子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根据表格内容写句子。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5816B513-FADA-4775-907E-9D46B036F0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030815"/>
              </p:ext>
            </p:extLst>
          </p:nvPr>
        </p:nvGraphicFramePr>
        <p:xfrm>
          <a:off x="570368" y="1709270"/>
          <a:ext cx="10836997" cy="3704702"/>
        </p:xfrm>
        <a:graphic>
          <a:graphicData uri="http://schemas.openxmlformats.org/drawingml/2006/table">
            <a:tbl>
              <a:tblPr firstRow="1" firstCol="1" bandRow="1"/>
              <a:tblGrid>
                <a:gridCol w="2031937">
                  <a:extLst>
                    <a:ext uri="{9D8B030D-6E8A-4147-A177-3AD203B41FA5}">
                      <a16:colId xmlns:a16="http://schemas.microsoft.com/office/drawing/2014/main" val="975594321"/>
                    </a:ext>
                  </a:extLst>
                </a:gridCol>
                <a:gridCol w="2201265">
                  <a:extLst>
                    <a:ext uri="{9D8B030D-6E8A-4147-A177-3AD203B41FA5}">
                      <a16:colId xmlns:a16="http://schemas.microsoft.com/office/drawing/2014/main" val="2022980750"/>
                    </a:ext>
                  </a:extLst>
                </a:gridCol>
                <a:gridCol w="2201265">
                  <a:extLst>
                    <a:ext uri="{9D8B030D-6E8A-4147-A177-3AD203B41FA5}">
                      <a16:colId xmlns:a16="http://schemas.microsoft.com/office/drawing/2014/main" val="621431580"/>
                    </a:ext>
                  </a:extLst>
                </a:gridCol>
                <a:gridCol w="2201265">
                  <a:extLst>
                    <a:ext uri="{9D8B030D-6E8A-4147-A177-3AD203B41FA5}">
                      <a16:colId xmlns:a16="http://schemas.microsoft.com/office/drawing/2014/main" val="405765040"/>
                    </a:ext>
                  </a:extLst>
                </a:gridCol>
                <a:gridCol w="2201265">
                  <a:extLst>
                    <a:ext uri="{9D8B030D-6E8A-4147-A177-3AD203B41FA5}">
                      <a16:colId xmlns:a16="http://schemas.microsoft.com/office/drawing/2014/main" val="804963768"/>
                    </a:ext>
                  </a:extLst>
                </a:gridCol>
              </a:tblGrid>
              <a:tr h="7080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Peter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Lily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Taotao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479277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Lily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744329"/>
                  </a:ext>
                </a:extLst>
              </a:tr>
              <a:tr h="2288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Present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711550"/>
                  </a:ext>
                </a:extLst>
              </a:tr>
            </a:tbl>
          </a:graphicData>
        </a:graphic>
      </p:graphicFrame>
      <p:pic>
        <p:nvPicPr>
          <p:cNvPr id="1032" name="image226.jpeg">
            <a:extLst>
              <a:ext uri="{FF2B5EF4-FFF2-40B4-BE49-F238E27FC236}">
                <a16:creationId xmlns:a16="http://schemas.microsoft.com/office/drawing/2014/main" id="{A89B50E7-80AA-4C63-B33C-51800DBD3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387" y="3561621"/>
            <a:ext cx="1801912" cy="153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227.jpeg">
            <a:extLst>
              <a:ext uri="{FF2B5EF4-FFF2-40B4-BE49-F238E27FC236}">
                <a16:creationId xmlns:a16="http://schemas.microsoft.com/office/drawing/2014/main" id="{D02F96DC-0E28-499F-B8DB-978B4E194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927" y="3686153"/>
            <a:ext cx="1238866" cy="128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image228.jpeg">
            <a:extLst>
              <a:ext uri="{FF2B5EF4-FFF2-40B4-BE49-F238E27FC236}">
                <a16:creationId xmlns:a16="http://schemas.microsoft.com/office/drawing/2014/main" id="{E0BB0273-D1C9-4780-9D7A-77B73EA24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072" y="3429000"/>
            <a:ext cx="1515950" cy="15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229.jpeg">
            <a:extLst>
              <a:ext uri="{FF2B5EF4-FFF2-40B4-BE49-F238E27FC236}">
                <a16:creationId xmlns:a16="http://schemas.microsoft.com/office/drawing/2014/main" id="{55F68F86-9BE1-402E-81B8-836A75215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390" y="3482367"/>
            <a:ext cx="1665682" cy="145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A981CC-00CB-4380-AC0F-7FA6549C1B9F}"/>
              </a:ext>
            </a:extLst>
          </p:cNvPr>
          <p:cNvSpPr/>
          <p:nvPr/>
        </p:nvSpPr>
        <p:spPr>
          <a:xfrm>
            <a:off x="505459" y="861094"/>
            <a:ext cx="11006455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:On Peter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birthday,Tom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bought him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a kite.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962FF5-E645-4E01-BEBF-EF8640E3C5DF}"/>
              </a:ext>
            </a:extLst>
          </p:cNvPr>
          <p:cNvSpPr/>
          <p:nvPr/>
        </p:nvSpPr>
        <p:spPr>
          <a:xfrm>
            <a:off x="956865" y="1828922"/>
            <a:ext cx="105550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birthday.Lucy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present.It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EF08BBA-0132-42A3-8DF2-54E44370C47D}"/>
              </a:ext>
            </a:extLst>
          </p:cNvPr>
          <p:cNvSpPr/>
          <p:nvPr/>
        </p:nvSpPr>
        <p:spPr>
          <a:xfrm>
            <a:off x="904593" y="3209780"/>
            <a:ext cx="1007650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Taotao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birthday,Sam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present.It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AA846B7-F14C-4927-B1A3-3F73BBA10B12}"/>
              </a:ext>
            </a:extLst>
          </p:cNvPr>
          <p:cNvSpPr/>
          <p:nvPr/>
        </p:nvSpPr>
        <p:spPr>
          <a:xfrm>
            <a:off x="956865" y="5596687"/>
            <a:ext cx="1091018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birthday.Lily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present.It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498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534CA8-B7C5-47B5-A2A6-50EC591A2EFD}"/>
              </a:ext>
            </a:extLst>
          </p:cNvPr>
          <p:cNvSpPr/>
          <p:nvPr/>
        </p:nvSpPr>
        <p:spPr>
          <a:xfrm>
            <a:off x="505460" y="861094"/>
            <a:ext cx="11006454" cy="579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六、父母生日该送什么样的礼物呢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读一读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的故事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选出最佳选项。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 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I give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him?I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have much money(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钱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want to give him some sweets or a new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shirt,but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really doesn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eat many sweets and he has lots of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once(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watched him on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washed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car,cut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grass and watered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got an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wrote something on a piece of paper. “I will wash the car and water the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2113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534CA8-B7C5-47B5-A2A6-50EC591A2EFD}"/>
              </a:ext>
            </a:extLst>
          </p:cNvPr>
          <p:cNvSpPr/>
          <p:nvPr/>
        </p:nvSpPr>
        <p:spPr>
          <a:xfrm>
            <a:off x="505460" y="861094"/>
            <a:ext cx="11006454" cy="3873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plants every weekend for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summer.Happy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birthday!”I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gave my “gift(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礼物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)” to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said,“It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very thoughtful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gift.It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your heart(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love it.” I did all those things for my dad in that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very happy.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 good gift doesn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have to be something expensive(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昂贵的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).A good gift shows how much you care(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others.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2704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291047-AE8C-468A-ACE8-1BF1EE8F3867}"/>
              </a:ext>
            </a:extLst>
          </p:cNvPr>
          <p:cNvSpPr/>
          <p:nvPr/>
        </p:nvSpPr>
        <p:spPr>
          <a:xfrm>
            <a:off x="505460" y="861094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)1.What does Tony want to give his dad at first?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clothes.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B.Money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C.Sweets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a shirt.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)2.Tony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his dad in that summer.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A.washed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car and cut the grass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B.washed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car and watered the plants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C.washed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car,cut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grass and watered the plants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CD414A2-9D4C-4B75-92C5-E8BC88831C81}"/>
              </a:ext>
            </a:extLst>
          </p:cNvPr>
          <p:cNvSpPr/>
          <p:nvPr/>
        </p:nvSpPr>
        <p:spPr>
          <a:xfrm>
            <a:off x="1016777" y="1068514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15C5171-3984-40B3-9BEA-BE9821EE69F9}"/>
              </a:ext>
            </a:extLst>
          </p:cNvPr>
          <p:cNvSpPr/>
          <p:nvPr/>
        </p:nvSpPr>
        <p:spPr>
          <a:xfrm>
            <a:off x="1071279" y="26042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25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291047-AE8C-468A-ACE8-1BF1EE8F3867}"/>
              </a:ext>
            </a:extLst>
          </p:cNvPr>
          <p:cNvSpPr/>
          <p:nvPr/>
        </p:nvSpPr>
        <p:spPr>
          <a:xfrm>
            <a:off x="505460" y="861094"/>
            <a:ext cx="11006454" cy="4429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)3.The word “thoughtful” means “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in Chinese.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经过深思熟虑的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便宜的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随意的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)4.The best title(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the passage(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“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Lovely Gift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 Gift     C.A Special Gift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4D749B-CB22-420D-837E-62A78E090824}"/>
              </a:ext>
            </a:extLst>
          </p:cNvPr>
          <p:cNvSpPr/>
          <p:nvPr/>
        </p:nvSpPr>
        <p:spPr>
          <a:xfrm>
            <a:off x="1057289" y="11542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1FF3155-0567-408B-ADBA-DC48FF07282A}"/>
              </a:ext>
            </a:extLst>
          </p:cNvPr>
          <p:cNvSpPr/>
          <p:nvPr/>
        </p:nvSpPr>
        <p:spPr>
          <a:xfrm>
            <a:off x="1057289" y="29232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11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291047-AE8C-468A-ACE8-1BF1EE8F3867}"/>
              </a:ext>
            </a:extLst>
          </p:cNvPr>
          <p:cNvSpPr/>
          <p:nvPr/>
        </p:nvSpPr>
        <p:spPr>
          <a:xfrm>
            <a:off x="505460" y="861094"/>
            <a:ext cx="1100645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)5.A good gift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be something expensive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B.doesn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to be from one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heart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show how much you care for others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DC8CFF-4BBA-4139-BF1D-58DF8239D979}"/>
              </a:ext>
            </a:extLst>
          </p:cNvPr>
          <p:cNvSpPr/>
          <p:nvPr/>
        </p:nvSpPr>
        <p:spPr>
          <a:xfrm>
            <a:off x="1096472" y="10685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2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99CA427-A75A-413B-A49A-961517C70D61}"/>
                  </a:ext>
                </a:extLst>
              </p:cNvPr>
              <p:cNvSpPr/>
              <p:nvPr/>
            </p:nvSpPr>
            <p:spPr>
              <a:xfrm>
                <a:off x="505459" y="1672088"/>
                <a:ext cx="11006456" cy="30392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读一读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想一想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然后选出错误的一项并在横线上改正。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1.He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gave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me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toapresent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yesterday.  (         )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2.They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decided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to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making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a card.  	(          )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99CA427-A75A-413B-A49A-961517C70D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1672088"/>
                <a:ext cx="11006456" cy="3039294"/>
              </a:xfrm>
              <a:prstGeom prst="rect">
                <a:avLst/>
              </a:prstGeom>
              <a:blipFill>
                <a:blip r:embed="rId5"/>
                <a:stretch>
                  <a:fillRect l="-1551" b="-2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>
            <a:extLst>
              <a:ext uri="{FF2B5EF4-FFF2-40B4-BE49-F238E27FC236}">
                <a16:creationId xmlns:a16="http://schemas.microsoft.com/office/drawing/2014/main" id="{0639553E-D935-4C47-850A-48B04B3FF29A}"/>
              </a:ext>
            </a:extLst>
          </p:cNvPr>
          <p:cNvSpPr/>
          <p:nvPr/>
        </p:nvSpPr>
        <p:spPr>
          <a:xfrm>
            <a:off x="7415791" y="2813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FE2F4E-128F-49D0-8F7C-53CBE968F6CA}"/>
              </a:ext>
            </a:extLst>
          </p:cNvPr>
          <p:cNvSpPr/>
          <p:nvPr/>
        </p:nvSpPr>
        <p:spPr>
          <a:xfrm>
            <a:off x="8634558" y="2768137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762C2C-37D6-4CC9-96DA-322BC8D2904C}"/>
              </a:ext>
            </a:extLst>
          </p:cNvPr>
          <p:cNvSpPr/>
          <p:nvPr/>
        </p:nvSpPr>
        <p:spPr>
          <a:xfrm>
            <a:off x="7415791" y="39819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DA07F4D-72D7-4D53-9308-3105BCC3F69D}"/>
              </a:ext>
            </a:extLst>
          </p:cNvPr>
          <p:cNvSpPr/>
          <p:nvPr/>
        </p:nvSpPr>
        <p:spPr>
          <a:xfrm>
            <a:off x="8943937" y="390692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8EA40976-8E95-45A0-B95C-19202F129410}"/>
                  </a:ext>
                </a:extLst>
              </p:cNvPr>
              <p:cNvSpPr/>
              <p:nvPr/>
            </p:nvSpPr>
            <p:spPr>
              <a:xfrm>
                <a:off x="505459" y="821066"/>
                <a:ext cx="11006455" cy="4241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3.The book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are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about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animals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 (          )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4.Daming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and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Simon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get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some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books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last Sunday.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(           )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5.Daming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thanked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she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for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the present. (           )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8EA40976-8E95-45A0-B95C-19202F1294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21066"/>
                <a:ext cx="11006455" cy="4241097"/>
              </a:xfrm>
              <a:prstGeom prst="rect">
                <a:avLst/>
              </a:prstGeom>
              <a:blipFill>
                <a:blip r:embed="rId4"/>
                <a:stretch>
                  <a:fillRect l="-1551" b="-1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id="{DB020AB1-D0A8-446E-B351-525F7C6A133B}"/>
              </a:ext>
            </a:extLst>
          </p:cNvPr>
          <p:cNvSpPr/>
          <p:nvPr/>
        </p:nvSpPr>
        <p:spPr>
          <a:xfrm>
            <a:off x="6489368" y="12471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B6223A4-5F92-43A1-BE73-B77C9521887B}"/>
              </a:ext>
            </a:extLst>
          </p:cNvPr>
          <p:cNvSpPr/>
          <p:nvPr/>
        </p:nvSpPr>
        <p:spPr>
          <a:xfrm>
            <a:off x="8039680" y="1219997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DEC6156-0916-401D-B461-38D52F53625D}"/>
              </a:ext>
            </a:extLst>
          </p:cNvPr>
          <p:cNvSpPr/>
          <p:nvPr/>
        </p:nvSpPr>
        <p:spPr>
          <a:xfrm>
            <a:off x="1087419" y="32811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BF20A5A-B860-4E6E-94B9-5DB0D5EB7F8B}"/>
              </a:ext>
            </a:extLst>
          </p:cNvPr>
          <p:cNvSpPr/>
          <p:nvPr/>
        </p:nvSpPr>
        <p:spPr>
          <a:xfrm>
            <a:off x="2728047" y="323398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7769E39-CB1D-4BBB-A282-7126B43C8579}"/>
              </a:ext>
            </a:extLst>
          </p:cNvPr>
          <p:cNvSpPr/>
          <p:nvPr/>
        </p:nvSpPr>
        <p:spPr>
          <a:xfrm>
            <a:off x="7968050" y="43101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2553E5F-69AC-4B73-B1CC-B7B0086D225C}"/>
              </a:ext>
            </a:extLst>
          </p:cNvPr>
          <p:cNvSpPr/>
          <p:nvPr/>
        </p:nvSpPr>
        <p:spPr>
          <a:xfrm>
            <a:off x="9328023" y="426195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6541B99-68B4-4188-B461-C1903A4111A6}"/>
              </a:ext>
            </a:extLst>
          </p:cNvPr>
          <p:cNvSpPr/>
          <p:nvPr/>
        </p:nvSpPr>
        <p:spPr>
          <a:xfrm>
            <a:off x="651848" y="1774488"/>
            <a:ext cx="11407367" cy="3814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一、写出下列单词的过去式。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1.ask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2.show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3.finish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4.play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5.see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3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6.is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7.buy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8.go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3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9.give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10.decide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11.learn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12.get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DE46D-905B-451E-AA9A-16C676FDD676}"/>
              </a:ext>
            </a:extLst>
          </p:cNvPr>
          <p:cNvSpPr/>
          <p:nvPr/>
        </p:nvSpPr>
        <p:spPr>
          <a:xfrm>
            <a:off x="2009219" y="2651780"/>
            <a:ext cx="114807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A7F2C7-7378-4205-AE58-3B81F6F2F3B3}"/>
              </a:ext>
            </a:extLst>
          </p:cNvPr>
          <p:cNvSpPr/>
          <p:nvPr/>
        </p:nvSpPr>
        <p:spPr>
          <a:xfrm>
            <a:off x="2090430" y="3401841"/>
            <a:ext cx="131157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93CA0C6-6A9E-4702-9BCF-733A14F3DA04}"/>
              </a:ext>
            </a:extLst>
          </p:cNvPr>
          <p:cNvSpPr/>
          <p:nvPr/>
        </p:nvSpPr>
        <p:spPr>
          <a:xfrm>
            <a:off x="2009219" y="4129247"/>
            <a:ext cx="135966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E4A1FDA-97E9-4882-B711-10568E696918}"/>
              </a:ext>
            </a:extLst>
          </p:cNvPr>
          <p:cNvSpPr/>
          <p:nvPr/>
        </p:nvSpPr>
        <p:spPr>
          <a:xfrm>
            <a:off x="2509096" y="4945185"/>
            <a:ext cx="149912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42FBD7B-D066-4469-852F-36507E14C23D}"/>
              </a:ext>
            </a:extLst>
          </p:cNvPr>
          <p:cNvSpPr/>
          <p:nvPr/>
        </p:nvSpPr>
        <p:spPr>
          <a:xfrm>
            <a:off x="5746154" y="2648199"/>
            <a:ext cx="147829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4653C8-E234-4CA8-8F15-8B39CEA65CD8}"/>
              </a:ext>
            </a:extLst>
          </p:cNvPr>
          <p:cNvSpPr/>
          <p:nvPr/>
        </p:nvSpPr>
        <p:spPr>
          <a:xfrm>
            <a:off x="5810051" y="3429000"/>
            <a:ext cx="84350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2FE25E3-D608-435C-828B-FECF4FD6B037}"/>
              </a:ext>
            </a:extLst>
          </p:cNvPr>
          <p:cNvSpPr/>
          <p:nvPr/>
        </p:nvSpPr>
        <p:spPr>
          <a:xfrm>
            <a:off x="5728297" y="4163665"/>
            <a:ext cx="100700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D75CC62-32A5-4081-AB9F-7AF919A6F5AD}"/>
              </a:ext>
            </a:extLst>
          </p:cNvPr>
          <p:cNvSpPr/>
          <p:nvPr/>
        </p:nvSpPr>
        <p:spPr>
          <a:xfrm>
            <a:off x="6008687" y="4926360"/>
            <a:ext cx="114646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8813A62-2CFB-47E1-A368-5413432949FE}"/>
              </a:ext>
            </a:extLst>
          </p:cNvPr>
          <p:cNvSpPr/>
          <p:nvPr/>
        </p:nvSpPr>
        <p:spPr>
          <a:xfrm>
            <a:off x="9409172" y="2648199"/>
            <a:ext cx="154721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C6B343A-126D-470C-977F-3487F108F964}"/>
              </a:ext>
            </a:extLst>
          </p:cNvPr>
          <p:cNvSpPr/>
          <p:nvPr/>
        </p:nvSpPr>
        <p:spPr>
          <a:xfrm>
            <a:off x="9378510" y="3401841"/>
            <a:ext cx="84350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42E472D-1989-4E5A-B600-D63B5F43D077}"/>
              </a:ext>
            </a:extLst>
          </p:cNvPr>
          <p:cNvSpPr/>
          <p:nvPr/>
        </p:nvSpPr>
        <p:spPr>
          <a:xfrm>
            <a:off x="9551830" y="4155483"/>
            <a:ext cx="98296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A2BDBF7-796D-4D2C-8D12-503BE6A95344}"/>
              </a:ext>
            </a:extLst>
          </p:cNvPr>
          <p:cNvSpPr/>
          <p:nvPr/>
        </p:nvSpPr>
        <p:spPr>
          <a:xfrm>
            <a:off x="9682904" y="4926360"/>
            <a:ext cx="72487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1CF6F09-39D9-42C6-B2C3-2BE718B0DF3C}"/>
              </a:ext>
            </a:extLst>
          </p:cNvPr>
          <p:cNvSpPr/>
          <p:nvPr/>
        </p:nvSpPr>
        <p:spPr>
          <a:xfrm>
            <a:off x="505459" y="841079"/>
            <a:ext cx="11336473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should protect(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got many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my birthday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3.Lucy is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computer.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4.Mum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dogs last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new </a:t>
            </a:r>
            <a:r>
              <a:rPr lang="en-US" altLang="zh-CN" sz="3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kite.He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likes it very much.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我买给他一只新风筝。他非常喜欢它。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65555F-28F2-4157-B435-814A09B24D00}"/>
              </a:ext>
            </a:extLst>
          </p:cNvPr>
          <p:cNvSpPr/>
          <p:nvPr/>
        </p:nvSpPr>
        <p:spPr>
          <a:xfrm>
            <a:off x="6514854" y="177225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F0B368-E742-4B84-BB04-53DF144F7485}"/>
              </a:ext>
            </a:extLst>
          </p:cNvPr>
          <p:cNvSpPr/>
          <p:nvPr/>
        </p:nvSpPr>
        <p:spPr>
          <a:xfrm>
            <a:off x="3477595" y="2557352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FFC35C-53C8-4B12-9CAD-0B0C6FA95F78}"/>
              </a:ext>
            </a:extLst>
          </p:cNvPr>
          <p:cNvSpPr/>
          <p:nvPr/>
        </p:nvSpPr>
        <p:spPr>
          <a:xfrm>
            <a:off x="8379869" y="255735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B32E21A-AAA1-4728-A154-1AEE78C5697F}"/>
              </a:ext>
            </a:extLst>
          </p:cNvPr>
          <p:cNvSpPr/>
          <p:nvPr/>
        </p:nvSpPr>
        <p:spPr>
          <a:xfrm>
            <a:off x="3739274" y="3331046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nterested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4C489F-9BAC-4845-8875-DFE8371320AD}"/>
              </a:ext>
            </a:extLst>
          </p:cNvPr>
          <p:cNvSpPr/>
          <p:nvPr/>
        </p:nvSpPr>
        <p:spPr>
          <a:xfrm>
            <a:off x="2586307" y="4126159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D662ED6-8AEF-4FAF-B7F6-024B3A0E162F}"/>
              </a:ext>
            </a:extLst>
          </p:cNvPr>
          <p:cNvSpPr/>
          <p:nvPr/>
        </p:nvSpPr>
        <p:spPr>
          <a:xfrm>
            <a:off x="5667601" y="411799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7E7B05-2023-429F-A48A-CB234BE5A304}"/>
              </a:ext>
            </a:extLst>
          </p:cNvPr>
          <p:cNvSpPr/>
          <p:nvPr/>
        </p:nvSpPr>
        <p:spPr>
          <a:xfrm>
            <a:off x="1414305" y="489075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74DF8B6-31E2-45C2-8A65-8CE4F7AFB83C}"/>
              </a:ext>
            </a:extLst>
          </p:cNvPr>
          <p:cNvSpPr/>
          <p:nvPr/>
        </p:nvSpPr>
        <p:spPr>
          <a:xfrm>
            <a:off x="3758961" y="4883805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1CF6F09-39D9-42C6-B2C3-2BE718B0DF3C}"/>
              </a:ext>
            </a:extLst>
          </p:cNvPr>
          <p:cNvSpPr/>
          <p:nvPr/>
        </p:nvSpPr>
        <p:spPr>
          <a:xfrm>
            <a:off x="505459" y="841079"/>
            <a:ext cx="11336473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be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纸老虎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7.It was a book about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太空旅行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欢迎回家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9.Did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你完成作业了吗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CD8CCE-81AD-4318-9764-8EE8F979C001}"/>
              </a:ext>
            </a:extLst>
          </p:cNvPr>
          <p:cNvSpPr/>
          <p:nvPr/>
        </p:nvSpPr>
        <p:spPr>
          <a:xfrm>
            <a:off x="5699826" y="97313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419A86-A365-4294-BFBF-CF00A0B467E6}"/>
              </a:ext>
            </a:extLst>
          </p:cNvPr>
          <p:cNvSpPr/>
          <p:nvPr/>
        </p:nvSpPr>
        <p:spPr>
          <a:xfrm>
            <a:off x="7757640" y="982189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DF2033-5614-4307-A1E5-00273B046202}"/>
              </a:ext>
            </a:extLst>
          </p:cNvPr>
          <p:cNvSpPr/>
          <p:nvPr/>
        </p:nvSpPr>
        <p:spPr>
          <a:xfrm>
            <a:off x="4658679" y="176675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2C4FFA2-8B36-4DE8-AB9D-CB4E993A6E7E}"/>
              </a:ext>
            </a:extLst>
          </p:cNvPr>
          <p:cNvSpPr/>
          <p:nvPr/>
        </p:nvSpPr>
        <p:spPr>
          <a:xfrm>
            <a:off x="6755312" y="1775064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21A73B5-7F0B-4974-9F63-307562FAB880}"/>
              </a:ext>
            </a:extLst>
          </p:cNvPr>
          <p:cNvSpPr/>
          <p:nvPr/>
        </p:nvSpPr>
        <p:spPr>
          <a:xfrm>
            <a:off x="1191794" y="2532748"/>
            <a:ext cx="182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A240C4B-DBE4-4AB3-9003-64BB97E6AC7F}"/>
              </a:ext>
            </a:extLst>
          </p:cNvPr>
          <p:cNvSpPr/>
          <p:nvPr/>
        </p:nvSpPr>
        <p:spPr>
          <a:xfrm>
            <a:off x="3925346" y="254180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20A0C90-02B5-4FD8-B077-CFE5DEBCE516}"/>
              </a:ext>
            </a:extLst>
          </p:cNvPr>
          <p:cNvSpPr/>
          <p:nvPr/>
        </p:nvSpPr>
        <p:spPr>
          <a:xfrm>
            <a:off x="2626932" y="3337127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3D75BBC-374A-411B-A66F-5BB35724AB60}"/>
              </a:ext>
            </a:extLst>
          </p:cNvPr>
          <p:cNvSpPr/>
          <p:nvPr/>
        </p:nvSpPr>
        <p:spPr>
          <a:xfrm>
            <a:off x="5257042" y="3332828"/>
            <a:ext cx="20505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728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53" y="63372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6A5A02-899E-460F-99C8-91F9E15872EC}"/>
              </a:ext>
            </a:extLst>
          </p:cNvPr>
          <p:cNvSpPr/>
          <p:nvPr/>
        </p:nvSpPr>
        <p:spPr>
          <a:xfrm>
            <a:off x="505459" y="841080"/>
            <a:ext cx="11006455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三、从方框中选择合适的句子补全对话。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A:Hello,Lingling.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 went to the bookstore with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my father.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B:We bought a book for my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cousin.Yesterday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his birthday.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97ADA0-E1EA-4FD9-AC51-46622F552801}"/>
              </a:ext>
            </a:extLst>
          </p:cNvPr>
          <p:cNvSpPr/>
          <p:nvPr/>
        </p:nvSpPr>
        <p:spPr>
          <a:xfrm>
            <a:off x="6482688" y="1736478"/>
            <a:ext cx="5422619" cy="41767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buy?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B.Did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read the book with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him together?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cousin interested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in the book?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yesterday?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book about? 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1B59649-190F-4F0A-A42C-6B6E28658509}"/>
              </a:ext>
            </a:extLst>
          </p:cNvPr>
          <p:cNvSpPr/>
          <p:nvPr/>
        </p:nvSpPr>
        <p:spPr>
          <a:xfrm>
            <a:off x="4099017" y="17265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CB4006-DB80-45D4-BCF6-BBF6A8CC8809}"/>
              </a:ext>
            </a:extLst>
          </p:cNvPr>
          <p:cNvSpPr/>
          <p:nvPr/>
        </p:nvSpPr>
        <p:spPr>
          <a:xfrm>
            <a:off x="1579260" y="390615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6A5A02-899E-460F-99C8-91F9E15872EC}"/>
              </a:ext>
            </a:extLst>
          </p:cNvPr>
          <p:cNvSpPr/>
          <p:nvPr/>
        </p:nvSpPr>
        <p:spPr>
          <a:xfrm>
            <a:off x="505459" y="841080"/>
            <a:ext cx="11006455" cy="5309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A:Oh,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about space travel.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B:Yes,he was.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B:Yes,I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did.That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interesting.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97ADA0-E1EA-4FD9-AC51-46622F552801}"/>
              </a:ext>
            </a:extLst>
          </p:cNvPr>
          <p:cNvSpPr/>
          <p:nvPr/>
        </p:nvSpPr>
        <p:spPr>
          <a:xfrm>
            <a:off x="5773296" y="944107"/>
            <a:ext cx="5525633" cy="41767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buy?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B.Did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read the book with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him together?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cousin interested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in the book?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yesterday?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book about? 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E768D14-2106-4740-8168-28FD94F5A51E}"/>
              </a:ext>
            </a:extLst>
          </p:cNvPr>
          <p:cNvSpPr/>
          <p:nvPr/>
        </p:nvSpPr>
        <p:spPr>
          <a:xfrm>
            <a:off x="2231472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6E4197C-3DBD-4221-8C09-9EA3FC6D7D62}"/>
              </a:ext>
            </a:extLst>
          </p:cNvPr>
          <p:cNvSpPr/>
          <p:nvPr/>
        </p:nvSpPr>
        <p:spPr>
          <a:xfrm>
            <a:off x="1666841" y="28208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B6C31F5-251E-43AC-867A-8AE9CBE17DA6}"/>
              </a:ext>
            </a:extLst>
          </p:cNvPr>
          <p:cNvSpPr/>
          <p:nvPr/>
        </p:nvSpPr>
        <p:spPr>
          <a:xfrm>
            <a:off x="1756662" y="45969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838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567C1E-6EB3-4D58-9FCA-EB390B812C50}"/>
              </a:ext>
            </a:extLst>
          </p:cNvPr>
          <p:cNvSpPr/>
          <p:nvPr/>
        </p:nvSpPr>
        <p:spPr>
          <a:xfrm>
            <a:off x="505459" y="861094"/>
            <a:ext cx="11006455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)1.What did you buy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earth?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)2.They were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A.interested;draw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B.interesting;drawing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C.interested;drawing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39C0681-01D5-442D-9374-FAF81CF249B6}"/>
              </a:ext>
            </a:extLst>
          </p:cNvPr>
          <p:cNvSpPr/>
          <p:nvPr/>
        </p:nvSpPr>
        <p:spPr>
          <a:xfrm>
            <a:off x="1078365" y="18356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CDF89CC-E317-4BEA-A550-5C3B31956EFD}"/>
              </a:ext>
            </a:extLst>
          </p:cNvPr>
          <p:cNvSpPr/>
          <p:nvPr/>
        </p:nvSpPr>
        <p:spPr>
          <a:xfrm>
            <a:off x="1078365" y="3418329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567C1E-6EB3-4D58-9FCA-EB390B812C50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pen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A.give;to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B.gave;to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C.gave;for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)4.Mum asked 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 TV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A.to;with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B.of;with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C.for;to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)5.My mum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pair of new shoes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yesterday.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A.buy;for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B.bought;for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C.bought;up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0A58B7-D373-4B7A-A29E-C6A9345D125B}"/>
              </a:ext>
            </a:extLst>
          </p:cNvPr>
          <p:cNvSpPr/>
          <p:nvPr/>
        </p:nvSpPr>
        <p:spPr>
          <a:xfrm>
            <a:off x="1170866" y="10236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14DB0E-B7AD-4C11-81A2-7760865392C6}"/>
              </a:ext>
            </a:extLst>
          </p:cNvPr>
          <p:cNvSpPr/>
          <p:nvPr/>
        </p:nvSpPr>
        <p:spPr>
          <a:xfrm>
            <a:off x="1146821" y="25966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B4812B-54EA-4C10-BED2-905F9AB55E77}"/>
              </a:ext>
            </a:extLst>
          </p:cNvPr>
          <p:cNvSpPr/>
          <p:nvPr/>
        </p:nvSpPr>
        <p:spPr>
          <a:xfrm>
            <a:off x="1170866" y="41722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08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567C1E-6EB3-4D58-9FCA-EB390B812C50}"/>
              </a:ext>
            </a:extLst>
          </p:cNvPr>
          <p:cNvSpPr/>
          <p:nvPr/>
        </p:nvSpPr>
        <p:spPr>
          <a:xfrm>
            <a:off x="505459" y="861094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)6.It was a book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food.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A.with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B.about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)7.We can learn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animals on TV.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 of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)8.They decided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picnic together.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C.having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B60289-5761-495D-BDAC-D960E498A635}"/>
              </a:ext>
            </a:extLst>
          </p:cNvPr>
          <p:cNvSpPr/>
          <p:nvPr/>
        </p:nvSpPr>
        <p:spPr>
          <a:xfrm>
            <a:off x="1087417" y="10327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1B0FE2-E881-4674-AD12-32E317A88674}"/>
              </a:ext>
            </a:extLst>
          </p:cNvPr>
          <p:cNvSpPr/>
          <p:nvPr/>
        </p:nvSpPr>
        <p:spPr>
          <a:xfrm>
            <a:off x="1102709" y="2604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168BFD4-E818-4F4F-AEF4-0E8BC45CE277}"/>
              </a:ext>
            </a:extLst>
          </p:cNvPr>
          <p:cNvSpPr/>
          <p:nvPr/>
        </p:nvSpPr>
        <p:spPr>
          <a:xfrm>
            <a:off x="1102709" y="41757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50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1275</Words>
  <Application>Microsoft Office PowerPoint</Application>
  <PresentationFormat>宽屏</PresentationFormat>
  <Paragraphs>208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方正小标宋_GBK</vt:lpstr>
      <vt:lpstr>Calibri</vt:lpstr>
      <vt:lpstr>方正大标宋_GBK</vt:lpstr>
      <vt:lpstr>微软雅黑</vt:lpstr>
      <vt:lpstr>方正隶变_GBK</vt:lpstr>
      <vt:lpstr>Wingdings</vt:lpstr>
      <vt:lpstr>Arial</vt:lpstr>
      <vt:lpstr>方正大标宋简体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2014-01-28T05:47:22Z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