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6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21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4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6FB9C7B-4CAE-4E61-B526-6C0E025EDC0D}"/>
              </a:ext>
            </a:extLst>
          </p:cNvPr>
          <p:cNvSpPr/>
          <p:nvPr/>
        </p:nvSpPr>
        <p:spPr>
          <a:xfrm>
            <a:off x="505460" y="841079"/>
            <a:ext cx="11245938" cy="470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1.There are some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sky.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down the table.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3.My schoolbag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破烂的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 want to buy a new one.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4.There are lots of things on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floor.What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脏乱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)!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93E64E-DDD1-418F-9775-A215AD54103D}"/>
              </a:ext>
            </a:extLst>
          </p:cNvPr>
          <p:cNvSpPr/>
          <p:nvPr/>
        </p:nvSpPr>
        <p:spPr>
          <a:xfrm>
            <a:off x="5968809" y="1754583"/>
            <a:ext cx="14494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alloons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5AD0F6-27BA-4BC7-9E3C-3F364FC3E355}"/>
              </a:ext>
            </a:extLst>
          </p:cNvPr>
          <p:cNvSpPr/>
          <p:nvPr/>
        </p:nvSpPr>
        <p:spPr>
          <a:xfrm>
            <a:off x="1555369" y="2538869"/>
            <a:ext cx="18565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verything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831A608-A7B1-47C2-8657-1F658F1688A7}"/>
              </a:ext>
            </a:extLst>
          </p:cNvPr>
          <p:cNvSpPr/>
          <p:nvPr/>
        </p:nvSpPr>
        <p:spPr>
          <a:xfrm>
            <a:off x="5587509" y="2542768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CD10416-8CEE-43D1-BA78-DB78A9533779}"/>
              </a:ext>
            </a:extLst>
          </p:cNvPr>
          <p:cNvSpPr/>
          <p:nvPr/>
        </p:nvSpPr>
        <p:spPr>
          <a:xfrm>
            <a:off x="4513875" y="3346991"/>
            <a:ext cx="14187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broken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8323B88-20B8-43C1-B830-898EF6346C93}"/>
              </a:ext>
            </a:extLst>
          </p:cNvPr>
          <p:cNvSpPr/>
          <p:nvPr/>
        </p:nvSpPr>
        <p:spPr>
          <a:xfrm>
            <a:off x="8883295" y="4895703"/>
            <a:ext cx="10887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6FB9C7B-4CAE-4E61-B526-6C0E025EDC0D}"/>
              </a:ext>
            </a:extLst>
          </p:cNvPr>
          <p:cNvSpPr/>
          <p:nvPr/>
        </p:nvSpPr>
        <p:spPr>
          <a:xfrm>
            <a:off x="505460" y="841079"/>
            <a:ext cx="11282152" cy="4662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5.He’s trying to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bus.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苹果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are falling down 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楼梯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7.A panda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一只熊猫风筝正在落下。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stairs.(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鸡蛋从楼梯上落下来。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E29AD1B-3DC4-4689-8AF8-40079EBFCFED}"/>
              </a:ext>
            </a:extLst>
          </p:cNvPr>
          <p:cNvSpPr/>
          <p:nvPr/>
        </p:nvSpPr>
        <p:spPr>
          <a:xfrm>
            <a:off x="3939385" y="1084712"/>
            <a:ext cx="7461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1013DF7-B76A-4C86-896E-8594AAD39476}"/>
              </a:ext>
            </a:extLst>
          </p:cNvPr>
          <p:cNvSpPr/>
          <p:nvPr/>
        </p:nvSpPr>
        <p:spPr>
          <a:xfrm>
            <a:off x="6102239" y="1084712"/>
            <a:ext cx="6431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7D53767-6E7C-4A56-BE11-0B11D68B5878}"/>
              </a:ext>
            </a:extLst>
          </p:cNvPr>
          <p:cNvSpPr/>
          <p:nvPr/>
        </p:nvSpPr>
        <p:spPr>
          <a:xfrm>
            <a:off x="1847030" y="2016702"/>
            <a:ext cx="13372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C961B9A-3482-4293-8BD4-765F17213CE0}"/>
              </a:ext>
            </a:extLst>
          </p:cNvPr>
          <p:cNvSpPr/>
          <p:nvPr/>
        </p:nvSpPr>
        <p:spPr>
          <a:xfrm>
            <a:off x="8554401" y="2016701"/>
            <a:ext cx="11128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stairs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E88F888-9CDD-457C-AEC1-5FC929099498}"/>
              </a:ext>
            </a:extLst>
          </p:cNvPr>
          <p:cNvSpPr/>
          <p:nvPr/>
        </p:nvSpPr>
        <p:spPr>
          <a:xfrm>
            <a:off x="2764044" y="2991368"/>
            <a:ext cx="8404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84EE7FB-26B3-4409-BAEE-49F1F580D25F}"/>
              </a:ext>
            </a:extLst>
          </p:cNvPr>
          <p:cNvSpPr/>
          <p:nvPr/>
        </p:nvSpPr>
        <p:spPr>
          <a:xfrm>
            <a:off x="4491832" y="2991368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2D52DE0-327A-4362-B052-A97280C21A64}"/>
              </a:ext>
            </a:extLst>
          </p:cNvPr>
          <p:cNvSpPr/>
          <p:nvPr/>
        </p:nvSpPr>
        <p:spPr>
          <a:xfrm>
            <a:off x="2013891" y="3917969"/>
            <a:ext cx="9853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eggs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1F3DA3F-28AC-4A8D-B773-A0605CB9A3A3}"/>
              </a:ext>
            </a:extLst>
          </p:cNvPr>
          <p:cNvSpPr/>
          <p:nvPr/>
        </p:nvSpPr>
        <p:spPr>
          <a:xfrm>
            <a:off x="4627637" y="3927021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DB5D0A0-8825-4E4C-B7EC-C5FFEAE41D05}"/>
              </a:ext>
            </a:extLst>
          </p:cNvPr>
          <p:cNvSpPr/>
          <p:nvPr/>
        </p:nvSpPr>
        <p:spPr>
          <a:xfrm>
            <a:off x="7121466" y="3927021"/>
            <a:ext cx="11816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02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EA4A864-C8DF-4821-8F05-29C63E961DF3}"/>
              </a:ext>
            </a:extLst>
          </p:cNvPr>
          <p:cNvSpPr/>
          <p:nvPr/>
        </p:nvSpPr>
        <p:spPr>
          <a:xfrm>
            <a:off x="505460" y="841079"/>
            <a:ext cx="11006454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)1.The milk is falling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stairs.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A.down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B.up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C.from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)2.John is writing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blackboard.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A.your;in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B.he;on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C.his;on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)3.Look at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man.He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wants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bus.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 drive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B.drive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C.driving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DB56FA-CFFC-4578-AD3A-82D7BF45B2B4}"/>
              </a:ext>
            </a:extLst>
          </p:cNvPr>
          <p:cNvSpPr/>
          <p:nvPr/>
        </p:nvSpPr>
        <p:spPr>
          <a:xfrm>
            <a:off x="1048236" y="17813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3A270C2-70BF-4AE1-B756-1A0587157005}"/>
              </a:ext>
            </a:extLst>
          </p:cNvPr>
          <p:cNvSpPr/>
          <p:nvPr/>
        </p:nvSpPr>
        <p:spPr>
          <a:xfrm>
            <a:off x="1045422" y="33370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2222A59-3A36-49CE-97C3-297EBC8383A6}"/>
              </a:ext>
            </a:extLst>
          </p:cNvPr>
          <p:cNvSpPr/>
          <p:nvPr/>
        </p:nvSpPr>
        <p:spPr>
          <a:xfrm>
            <a:off x="1069768" y="487781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EA4A864-C8DF-4821-8F05-29C63E961DF3}"/>
              </a:ext>
            </a:extLst>
          </p:cNvPr>
          <p:cNvSpPr/>
          <p:nvPr/>
        </p:nvSpPr>
        <p:spPr>
          <a:xfrm>
            <a:off x="505460" y="841079"/>
            <a:ext cx="11006454" cy="315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)4.The eggs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A.break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B.broke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C.broken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mess!Can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help me?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C.Which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F582D3B-3F50-40AA-939F-9433AC1CAC2D}"/>
              </a:ext>
            </a:extLst>
          </p:cNvPr>
          <p:cNvSpPr/>
          <p:nvPr/>
        </p:nvSpPr>
        <p:spPr>
          <a:xfrm>
            <a:off x="1158843" y="10146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334F666-A817-4754-816D-AC8D99F5BD29}"/>
              </a:ext>
            </a:extLst>
          </p:cNvPr>
          <p:cNvSpPr/>
          <p:nvPr/>
        </p:nvSpPr>
        <p:spPr>
          <a:xfrm>
            <a:off x="1182888" y="26323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971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327</Words>
  <Application>Microsoft Office PowerPoint</Application>
  <PresentationFormat>宽屏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方正小标宋_GBK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2014-01-30T04:54:23Z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