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0" r:id="rId6"/>
    <p:sldId id="539" r:id="rId7"/>
    <p:sldId id="531" r:id="rId8"/>
    <p:sldId id="532" r:id="rId9"/>
    <p:sldId id="540" r:id="rId10"/>
    <p:sldId id="541" r:id="rId11"/>
    <p:sldId id="542" r:id="rId12"/>
    <p:sldId id="545" r:id="rId13"/>
    <p:sldId id="543" r:id="rId14"/>
    <p:sldId id="546" r:id="rId15"/>
    <p:sldId id="548" r:id="rId16"/>
    <p:sldId id="526" r:id="rId17"/>
    <p:sldId id="427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New Font" panose="02020603050405020304" pitchFamily="18" charset="0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3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He is playing the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suona,but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the phone rings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041363-B3E2-4CE0-9612-0B3E5753F788}"/>
              </a:ext>
            </a:extLst>
          </p:cNvPr>
          <p:cNvSpPr/>
          <p:nvPr/>
        </p:nvSpPr>
        <p:spPr>
          <a:xfrm>
            <a:off x="505459" y="841079"/>
            <a:ext cx="11300259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根据生日邀请卡填空。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will be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year(s) old.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party will be on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June.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party will begin at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address is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,Cupcake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Town,the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mother will cook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you at the party.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005B19-0346-4FBB-81FC-061AA8EA4897}"/>
              </a:ext>
            </a:extLst>
          </p:cNvPr>
          <p:cNvSpPr/>
          <p:nvPr/>
        </p:nvSpPr>
        <p:spPr>
          <a:xfrm>
            <a:off x="3629533" y="1686274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67F3BA0-AA64-474B-9D1E-8D77BA54930D}"/>
              </a:ext>
            </a:extLst>
          </p:cNvPr>
          <p:cNvSpPr/>
          <p:nvPr/>
        </p:nvSpPr>
        <p:spPr>
          <a:xfrm>
            <a:off x="4835852" y="244855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33C925-B08C-4E9E-BDE8-2E69BDAFB97D}"/>
              </a:ext>
            </a:extLst>
          </p:cNvPr>
          <p:cNvSpPr/>
          <p:nvPr/>
        </p:nvSpPr>
        <p:spPr>
          <a:xfrm>
            <a:off x="7476836" y="2456768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790ACE-49D3-419C-8599-72F071B23E6E}"/>
              </a:ext>
            </a:extLst>
          </p:cNvPr>
          <p:cNvSpPr/>
          <p:nvPr/>
        </p:nvSpPr>
        <p:spPr>
          <a:xfrm>
            <a:off x="5449815" y="3183698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FD58FE5-CDAE-40F2-8EAE-7F5CA4380A53}"/>
              </a:ext>
            </a:extLst>
          </p:cNvPr>
          <p:cNvSpPr/>
          <p:nvPr/>
        </p:nvSpPr>
        <p:spPr>
          <a:xfrm>
            <a:off x="3947858" y="3913897"/>
            <a:ext cx="2829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4C8901-C732-43D5-8351-C701CC5D129E}"/>
              </a:ext>
            </a:extLst>
          </p:cNvPr>
          <p:cNvSpPr/>
          <p:nvPr/>
        </p:nvSpPr>
        <p:spPr>
          <a:xfrm>
            <a:off x="5541240" y="4600812"/>
            <a:ext cx="28889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89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8E4232-2C18-4445-A788-F7DC24B804CE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根据生日邀请卡信息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选择方框里的句子补全对话。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A:Look.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B:Oh,it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birthday invitation card.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B:Lily.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348668-6335-4910-BD8C-06F00C881EF3}"/>
              </a:ext>
            </a:extLst>
          </p:cNvPr>
          <p:cNvSpPr/>
          <p:nvPr/>
        </p:nvSpPr>
        <p:spPr>
          <a:xfrm>
            <a:off x="4041349" y="3326833"/>
            <a:ext cx="5660463" cy="30392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Lily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mother do?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she have the party?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have the party?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E.When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she have the party?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76746A4-FB70-42CB-978D-25820750DF73}"/>
              </a:ext>
            </a:extLst>
          </p:cNvPr>
          <p:cNvSpPr/>
          <p:nvPr/>
        </p:nvSpPr>
        <p:spPr>
          <a:xfrm>
            <a:off x="2858928" y="1790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52A5061-5D11-4FA6-B95D-67D320974CE6}"/>
              </a:ext>
            </a:extLst>
          </p:cNvPr>
          <p:cNvSpPr/>
          <p:nvPr/>
        </p:nvSpPr>
        <p:spPr>
          <a:xfrm>
            <a:off x="1930470" y="3326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8DD6DD-A666-41EC-A0CD-CF81EAF9CAC7}"/>
              </a:ext>
            </a:extLst>
          </p:cNvPr>
          <p:cNvSpPr/>
          <p:nvPr/>
        </p:nvSpPr>
        <p:spPr>
          <a:xfrm>
            <a:off x="1987759" y="49007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52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8E4232-2C18-4445-A788-F7DC24B804CE}"/>
              </a:ext>
            </a:extLst>
          </p:cNvPr>
          <p:cNvSpPr/>
          <p:nvPr/>
        </p:nvSpPr>
        <p:spPr>
          <a:xfrm>
            <a:off x="505459" y="861094"/>
            <a:ext cx="11436061" cy="5319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B:Sunday,14th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June,at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pm.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B:At Lily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home.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B:She will cook Chinese noodles.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A:That sounds interesting.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348668-6335-4910-BD8C-06F00C881EF3}"/>
              </a:ext>
            </a:extLst>
          </p:cNvPr>
          <p:cNvSpPr/>
          <p:nvPr/>
        </p:nvSpPr>
        <p:spPr>
          <a:xfrm>
            <a:off x="6096000" y="1682159"/>
            <a:ext cx="5667062" cy="300499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Lily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mother do?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she have the party?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have the party?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E.When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she have the party? 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F07D51-3AB0-4E8B-A52A-0785746AE7D3}"/>
              </a:ext>
            </a:extLst>
          </p:cNvPr>
          <p:cNvSpPr/>
          <p:nvPr/>
        </p:nvSpPr>
        <p:spPr>
          <a:xfrm>
            <a:off x="1994067" y="19623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27651B-577F-453B-8DA9-2D244769EC1B}"/>
              </a:ext>
            </a:extLst>
          </p:cNvPr>
          <p:cNvSpPr/>
          <p:nvPr/>
        </p:nvSpPr>
        <p:spPr>
          <a:xfrm>
            <a:off x="1766017" y="37273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41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E0C5B1-FC91-4762-A739-20E73566981A}"/>
              </a:ext>
            </a:extLst>
          </p:cNvPr>
          <p:cNvSpPr/>
          <p:nvPr/>
        </p:nvSpPr>
        <p:spPr>
          <a:xfrm>
            <a:off x="505459" y="841080"/>
            <a:ext cx="10938122" cy="5368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:Betty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Betty:Hello,Lily.I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invite(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邀请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friend to the party.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Lily:Who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invite?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Betty:Guess.She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seven years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girl with long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hair.Her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white.She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wears white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skirts.She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at playing the </a:t>
            </a:r>
            <a:r>
              <a:rPr lang="en-US" altLang="zh-CN" sz="32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likes playing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fan of Yao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wants to be a basketball player.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Lily:Oh,I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see!She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Betty:Yes.You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927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0FE7E6-58A7-4F50-895F-8CDFE607EBB7}"/>
              </a:ext>
            </a:extLst>
          </p:cNvPr>
          <p:cNvSpPr/>
          <p:nvPr/>
        </p:nvSpPr>
        <p:spPr>
          <a:xfrm>
            <a:off x="505459" y="861094"/>
            <a:ext cx="11006455" cy="549656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根据对话完成人物名片。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Hobbies: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Idol(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偶像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 to be: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6.jpeg">
            <a:extLst>
              <a:ext uri="{FF2B5EF4-FFF2-40B4-BE49-F238E27FC236}">
                <a16:creationId xmlns:a16="http://schemas.microsoft.com/office/drawing/2014/main" id="{1A1E564A-29A9-42B1-A09C-C5EC16767CF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617011" y="946407"/>
            <a:ext cx="2437269" cy="264156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B4B4548-DA7D-40A1-9172-7A592258C151}"/>
              </a:ext>
            </a:extLst>
          </p:cNvPr>
          <p:cNvSpPr/>
          <p:nvPr/>
        </p:nvSpPr>
        <p:spPr>
          <a:xfrm>
            <a:off x="2231472" y="1790366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936755E-6653-4030-9873-47B8FFD08F0B}"/>
              </a:ext>
            </a:extLst>
          </p:cNvPr>
          <p:cNvSpPr/>
          <p:nvPr/>
        </p:nvSpPr>
        <p:spPr>
          <a:xfrm>
            <a:off x="1730207" y="2557989"/>
            <a:ext cx="17604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Seven(7)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58A192-8437-4FDD-A5BA-6C85F7795CEC}"/>
              </a:ext>
            </a:extLst>
          </p:cNvPr>
          <p:cNvSpPr/>
          <p:nvPr/>
        </p:nvSpPr>
        <p:spPr>
          <a:xfrm>
            <a:off x="3679446" y="3337813"/>
            <a:ext cx="3312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BB59F0B-FA70-454A-953A-19DF786F7765}"/>
              </a:ext>
            </a:extLst>
          </p:cNvPr>
          <p:cNvSpPr/>
          <p:nvPr/>
        </p:nvSpPr>
        <p:spPr>
          <a:xfrm>
            <a:off x="2771844" y="4120920"/>
            <a:ext cx="3398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49434FB-898C-49F6-BE86-7D8F77E896A2}"/>
              </a:ext>
            </a:extLst>
          </p:cNvPr>
          <p:cNvSpPr/>
          <p:nvPr/>
        </p:nvSpPr>
        <p:spPr>
          <a:xfrm>
            <a:off x="3510219" y="4885498"/>
            <a:ext cx="19219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E2FAEE2-C831-42B5-9C88-A47DD4DCE66C}"/>
              </a:ext>
            </a:extLst>
          </p:cNvPr>
          <p:cNvSpPr/>
          <p:nvPr/>
        </p:nvSpPr>
        <p:spPr>
          <a:xfrm>
            <a:off x="3123051" y="5665745"/>
            <a:ext cx="35557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16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0FE7E6-58A7-4F50-895F-8CDFE607EBB7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根据对话判断正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 wants to invite Lily to the party.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often wears white shirt because she likes white.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wants to be a basketball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fan of Yao Ming.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3EF2945-4F3A-44FA-ABAF-072A34615A23}"/>
              </a:ext>
            </a:extLst>
          </p:cNvPr>
          <p:cNvSpPr/>
          <p:nvPr/>
        </p:nvSpPr>
        <p:spPr>
          <a:xfrm>
            <a:off x="1057143" y="182657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EE04CE0-378C-413A-B678-FFD054ED566E}"/>
              </a:ext>
            </a:extLst>
          </p:cNvPr>
          <p:cNvSpPr/>
          <p:nvPr/>
        </p:nvSpPr>
        <p:spPr>
          <a:xfrm>
            <a:off x="1057143" y="260426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464821-F59F-4799-A528-F9D2AE99A6AF}"/>
              </a:ext>
            </a:extLst>
          </p:cNvPr>
          <p:cNvSpPr/>
          <p:nvPr/>
        </p:nvSpPr>
        <p:spPr>
          <a:xfrm>
            <a:off x="1081488" y="41443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724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8A0087A-509C-4C70-B50B-871D9EB88E7A}"/>
              </a:ext>
            </a:extLst>
          </p:cNvPr>
          <p:cNvSpPr/>
          <p:nvPr/>
        </p:nvSpPr>
        <p:spPr>
          <a:xfrm>
            <a:off x="307818" y="1666290"/>
            <a:ext cx="11398313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根据提示补全短文。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There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four people in my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family.Today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Sunday.</a:t>
            </a: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people are busy with their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things.My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is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(clean) his car,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friend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(call)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him.My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mother is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(talk) on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bell </a:t>
            </a: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(ring).My sister is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(watch)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dog starts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(bark).What am I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(do)?I am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(send) an email to my friend.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7BD9EE-BD81-41FE-A792-633B23A64C47}"/>
              </a:ext>
            </a:extLst>
          </p:cNvPr>
          <p:cNvSpPr/>
          <p:nvPr/>
        </p:nvSpPr>
        <p:spPr>
          <a:xfrm>
            <a:off x="2873795" y="2387380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55CAA8-E5FB-4CCC-A555-84B585B8FFD9}"/>
              </a:ext>
            </a:extLst>
          </p:cNvPr>
          <p:cNvSpPr/>
          <p:nvPr/>
        </p:nvSpPr>
        <p:spPr>
          <a:xfrm>
            <a:off x="9771323" y="2972155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C795F8D-D46F-4CAD-B3F4-84C43D6BC7CA}"/>
              </a:ext>
            </a:extLst>
          </p:cNvPr>
          <p:cNvSpPr/>
          <p:nvPr/>
        </p:nvSpPr>
        <p:spPr>
          <a:xfrm>
            <a:off x="4111952" y="3631407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E454AF-44A7-44CC-8A46-F1E6F4733760}"/>
              </a:ext>
            </a:extLst>
          </p:cNvPr>
          <p:cNvSpPr/>
          <p:nvPr/>
        </p:nvSpPr>
        <p:spPr>
          <a:xfrm>
            <a:off x="9112545" y="3642944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B884FDC-6CD5-4B75-BCDE-9B5D22F5341D}"/>
              </a:ext>
            </a:extLst>
          </p:cNvPr>
          <p:cNvSpPr/>
          <p:nvPr/>
        </p:nvSpPr>
        <p:spPr>
          <a:xfrm>
            <a:off x="4158599" y="427955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EF808E7-AC50-4CBC-B76B-E0C94ED119CC}"/>
              </a:ext>
            </a:extLst>
          </p:cNvPr>
          <p:cNvSpPr/>
          <p:nvPr/>
        </p:nvSpPr>
        <p:spPr>
          <a:xfrm>
            <a:off x="1399218" y="486432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6A7B96D-4762-45A1-B671-4653E612574B}"/>
              </a:ext>
            </a:extLst>
          </p:cNvPr>
          <p:cNvSpPr/>
          <p:nvPr/>
        </p:nvSpPr>
        <p:spPr>
          <a:xfrm>
            <a:off x="6382740" y="4899322"/>
            <a:ext cx="1689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01BC6A-69CB-4DEC-8B1A-0836E4B10D64}"/>
              </a:ext>
            </a:extLst>
          </p:cNvPr>
          <p:cNvSpPr/>
          <p:nvPr/>
        </p:nvSpPr>
        <p:spPr>
          <a:xfrm>
            <a:off x="2892390" y="5506839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97FDB7C-E7E7-4E1C-8464-169C69B1D68C}"/>
              </a:ext>
            </a:extLst>
          </p:cNvPr>
          <p:cNvSpPr/>
          <p:nvPr/>
        </p:nvSpPr>
        <p:spPr>
          <a:xfrm>
            <a:off x="8361072" y="5506839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ACFCAA3-5C8A-440C-A779-2B6C8BCE3FFB}"/>
              </a:ext>
            </a:extLst>
          </p:cNvPr>
          <p:cNvSpPr/>
          <p:nvPr/>
        </p:nvSpPr>
        <p:spPr>
          <a:xfrm>
            <a:off x="1363006" y="6173419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7851CC5-BBE8-4E4C-9D3A-E984A45FE070}"/>
              </a:ext>
            </a:extLst>
          </p:cNvPr>
          <p:cNvSpPr/>
          <p:nvPr/>
        </p:nvSpPr>
        <p:spPr>
          <a:xfrm>
            <a:off x="505460" y="1682158"/>
            <a:ext cx="9453352" cy="4907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一、根据所给首字母及图片提示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having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party.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9.jpeg">
            <a:extLst>
              <a:ext uri="{FF2B5EF4-FFF2-40B4-BE49-F238E27FC236}">
                <a16:creationId xmlns:a16="http://schemas.microsoft.com/office/drawing/2014/main" id="{3D58EC20-F910-4B0E-B0F2-2629C83CCBA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329188" y="2492216"/>
            <a:ext cx="2290527" cy="1873567"/>
          </a:xfrm>
          <a:prstGeom prst="rect">
            <a:avLst/>
          </a:prstGeom>
        </p:spPr>
      </p:pic>
      <p:pic>
        <p:nvPicPr>
          <p:cNvPr id="10" name="image100.jpeg">
            <a:extLst>
              <a:ext uri="{FF2B5EF4-FFF2-40B4-BE49-F238E27FC236}">
                <a16:creationId xmlns:a16="http://schemas.microsoft.com/office/drawing/2014/main" id="{DFE2AABB-351F-4562-9A2A-D53AFF8B092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082472" y="4836160"/>
            <a:ext cx="1995289" cy="185928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5CB33EC-44D6-46E4-B957-85BC18DBD24A}"/>
              </a:ext>
            </a:extLst>
          </p:cNvPr>
          <p:cNvSpPr/>
          <p:nvPr/>
        </p:nvSpPr>
        <p:spPr>
          <a:xfrm>
            <a:off x="2415880" y="281344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3A57F4A-0318-4FB0-ABEB-5DCD130A0668}"/>
              </a:ext>
            </a:extLst>
          </p:cNvPr>
          <p:cNvSpPr/>
          <p:nvPr/>
        </p:nvSpPr>
        <p:spPr>
          <a:xfrm>
            <a:off x="1841974" y="384646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C9691D-A809-4D99-8F35-EA2AA6B0332E}"/>
              </a:ext>
            </a:extLst>
          </p:cNvPr>
          <p:cNvSpPr/>
          <p:nvPr/>
        </p:nvSpPr>
        <p:spPr>
          <a:xfrm>
            <a:off x="4700975" y="4895224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313EDEF-C9F5-4372-B712-4FB91BDA5F71}"/>
              </a:ext>
            </a:extLst>
          </p:cNvPr>
          <p:cNvSpPr/>
          <p:nvPr/>
        </p:nvSpPr>
        <p:spPr>
          <a:xfrm>
            <a:off x="3705212" y="591821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598C9B-B91B-4ADB-88D7-6680EA2DA305}"/>
              </a:ext>
            </a:extLst>
          </p:cNvPr>
          <p:cNvSpPr/>
          <p:nvPr/>
        </p:nvSpPr>
        <p:spPr>
          <a:xfrm>
            <a:off x="505461" y="841079"/>
            <a:ext cx="8330721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3.Daming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book for the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dog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classmates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road.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1.jpeg">
            <a:extLst>
              <a:ext uri="{FF2B5EF4-FFF2-40B4-BE49-F238E27FC236}">
                <a16:creationId xmlns:a16="http://schemas.microsoft.com/office/drawing/2014/main" id="{53B4A60F-87FC-4594-B5CD-11B48095FE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20037" y="946406"/>
            <a:ext cx="2100914" cy="1718470"/>
          </a:xfrm>
          <a:prstGeom prst="rect">
            <a:avLst/>
          </a:prstGeom>
        </p:spPr>
      </p:pic>
      <p:pic>
        <p:nvPicPr>
          <p:cNvPr id="9" name="image102.jpeg">
            <a:extLst>
              <a:ext uri="{FF2B5EF4-FFF2-40B4-BE49-F238E27FC236}">
                <a16:creationId xmlns:a16="http://schemas.microsoft.com/office/drawing/2014/main" id="{467467B3-1508-4398-A3E2-2A1727B5DDF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599616" y="2930853"/>
            <a:ext cx="1802815" cy="1474636"/>
          </a:xfrm>
          <a:prstGeom prst="rect">
            <a:avLst/>
          </a:prstGeom>
        </p:spPr>
      </p:pic>
      <p:pic>
        <p:nvPicPr>
          <p:cNvPr id="10" name="image103.jpeg">
            <a:extLst>
              <a:ext uri="{FF2B5EF4-FFF2-40B4-BE49-F238E27FC236}">
                <a16:creationId xmlns:a16="http://schemas.microsoft.com/office/drawing/2014/main" id="{6D857D9B-1C25-4218-9D87-370E25EAEA5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220037" y="4820562"/>
            <a:ext cx="2100914" cy="17184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213C8FE-2DAF-4C87-B495-965FE5304048}"/>
              </a:ext>
            </a:extLst>
          </p:cNvPr>
          <p:cNvSpPr/>
          <p:nvPr/>
        </p:nvSpPr>
        <p:spPr>
          <a:xfrm>
            <a:off x="3333953" y="1190088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196F02-EB19-4286-855F-1C314F621522}"/>
              </a:ext>
            </a:extLst>
          </p:cNvPr>
          <p:cNvSpPr/>
          <p:nvPr/>
        </p:nvSpPr>
        <p:spPr>
          <a:xfrm>
            <a:off x="2027304" y="2224320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3F4530-2615-489C-BBF4-6145E788F76A}"/>
              </a:ext>
            </a:extLst>
          </p:cNvPr>
          <p:cNvSpPr/>
          <p:nvPr/>
        </p:nvSpPr>
        <p:spPr>
          <a:xfrm>
            <a:off x="3445010" y="3274479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D48E09-D895-4B41-9494-57CCCE3B2DC4}"/>
              </a:ext>
            </a:extLst>
          </p:cNvPr>
          <p:cNvSpPr/>
          <p:nvPr/>
        </p:nvSpPr>
        <p:spPr>
          <a:xfrm>
            <a:off x="6524776" y="326542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oudly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6A62F34-42DF-4B89-BAB2-0E5DA2DBF7E4}"/>
              </a:ext>
            </a:extLst>
          </p:cNvPr>
          <p:cNvSpPr/>
          <p:nvPr/>
        </p:nvSpPr>
        <p:spPr>
          <a:xfrm>
            <a:off x="2195260" y="430722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6829A26-D04F-44FA-9396-12B0C0AF7938}"/>
              </a:ext>
            </a:extLst>
          </p:cNvPr>
          <p:cNvSpPr/>
          <p:nvPr/>
        </p:nvSpPr>
        <p:spPr>
          <a:xfrm>
            <a:off x="746239" y="535150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rossing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8FBCAC-F5C6-481C-9F62-F0ADE3B5320F}"/>
              </a:ext>
            </a:extLst>
          </p:cNvPr>
          <p:cNvSpPr/>
          <p:nvPr/>
        </p:nvSpPr>
        <p:spPr>
          <a:xfrm>
            <a:off x="505460" y="821073"/>
            <a:ext cx="10938120" cy="59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1.“Stop!”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mum is cooking in the kitchen and my father is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TV on the sofa.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3.Simon is going to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birthday party.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4.His friends can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boy stops and everyone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13B253-F8B5-4029-B52A-54D70638FF34}"/>
              </a:ext>
            </a:extLst>
          </p:cNvPr>
          <p:cNvSpPr/>
          <p:nvPr/>
        </p:nvSpPr>
        <p:spPr>
          <a:xfrm>
            <a:off x="1282574" y="1550108"/>
            <a:ext cx="8268832" cy="58477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waits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CEE45E-C01F-489F-B67A-D87E1BB4BFAC}"/>
              </a:ext>
            </a:extLst>
          </p:cNvPr>
          <p:cNvSpPr/>
          <p:nvPr/>
        </p:nvSpPr>
        <p:spPr>
          <a:xfrm>
            <a:off x="2580279" y="2402455"/>
            <a:ext cx="893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848C7FF-6E47-45A6-87D7-E694E69C9DB4}"/>
              </a:ext>
            </a:extLst>
          </p:cNvPr>
          <p:cNvSpPr/>
          <p:nvPr/>
        </p:nvSpPr>
        <p:spPr>
          <a:xfrm>
            <a:off x="1059303" y="3870771"/>
            <a:ext cx="1689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B38D101-37A9-4D15-A613-7866797180FD}"/>
              </a:ext>
            </a:extLst>
          </p:cNvPr>
          <p:cNvSpPr/>
          <p:nvPr/>
        </p:nvSpPr>
        <p:spPr>
          <a:xfrm>
            <a:off x="4339201" y="4630435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2681B7-9F22-48E8-BD9E-DDB402477A7B}"/>
              </a:ext>
            </a:extLst>
          </p:cNvPr>
          <p:cNvSpPr/>
          <p:nvPr/>
        </p:nvSpPr>
        <p:spPr>
          <a:xfrm>
            <a:off x="4274077" y="5355848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2B801A6-A253-4030-BCA2-1CF7B8C9978D}"/>
              </a:ext>
            </a:extLst>
          </p:cNvPr>
          <p:cNvSpPr/>
          <p:nvPr/>
        </p:nvSpPr>
        <p:spPr>
          <a:xfrm>
            <a:off x="6212850" y="6072396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7569B6-3B29-43A6-9B98-E1775C6E5D4D}"/>
              </a:ext>
            </a:extLst>
          </p:cNvPr>
          <p:cNvSpPr/>
          <p:nvPr/>
        </p:nvSpPr>
        <p:spPr>
          <a:xfrm>
            <a:off x="505459" y="841079"/>
            <a:ext cx="1151191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)1.Daming can play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play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A./;/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B./;the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;/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)2.He is crossing the street,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car comes.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A031E0-ED21-4DED-9328-28BE9621E5CB}"/>
              </a:ext>
            </a:extLst>
          </p:cNvPr>
          <p:cNvSpPr/>
          <p:nvPr/>
        </p:nvSpPr>
        <p:spPr>
          <a:xfrm>
            <a:off x="1078365" y="1817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085141E-F446-468B-BCE8-FBFD997A8CBE}"/>
              </a:ext>
            </a:extLst>
          </p:cNvPr>
          <p:cNvSpPr/>
          <p:nvPr/>
        </p:nvSpPr>
        <p:spPr>
          <a:xfrm>
            <a:off x="1054320" y="41171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7569B6-3B29-43A6-9B98-E1775C6E5D4D}"/>
              </a:ext>
            </a:extLst>
          </p:cNvPr>
          <p:cNvSpPr/>
          <p:nvPr/>
        </p:nvSpPr>
        <p:spPr>
          <a:xfrm>
            <a:off x="505459" y="841079"/>
            <a:ext cx="1151191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children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A.is;dancing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B.are;dancing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C.are;danceing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)4.Daming is playing the flute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third time.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C.to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)5.We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talk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library.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A.quietly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B.loudly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C.happily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05BB34-A579-46B4-A538-49F08D48DAF8}"/>
              </a:ext>
            </a:extLst>
          </p:cNvPr>
          <p:cNvSpPr/>
          <p:nvPr/>
        </p:nvSpPr>
        <p:spPr>
          <a:xfrm>
            <a:off x="1134654" y="1018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3CB716-B8F4-4E94-A5DE-23444CC838F1}"/>
              </a:ext>
            </a:extLst>
          </p:cNvPr>
          <p:cNvSpPr/>
          <p:nvPr/>
        </p:nvSpPr>
        <p:spPr>
          <a:xfrm>
            <a:off x="1069311" y="25842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572295-5E1A-4452-93D8-5A996A605927}"/>
              </a:ext>
            </a:extLst>
          </p:cNvPr>
          <p:cNvSpPr/>
          <p:nvPr/>
        </p:nvSpPr>
        <p:spPr>
          <a:xfrm>
            <a:off x="1069311" y="41500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218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DA5834B-8246-418E-9D0F-E96C9FEB1C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22031" y="3459276"/>
            <a:ext cx="10889883" cy="7671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FD92966-ECD1-4D5C-A0F5-8EC16EC980A5}"/>
              </a:ext>
            </a:extLst>
          </p:cNvPr>
          <p:cNvSpPr/>
          <p:nvPr/>
        </p:nvSpPr>
        <p:spPr>
          <a:xfrm>
            <a:off x="642798" y="3582329"/>
            <a:ext cx="7906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Sam is listening to </a:t>
            </a:r>
            <a:r>
              <a:rPr lang="en-US" altLang="zh-CN" sz="3400" dirty="0" err="1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music,but</a:t>
            </a:r>
            <a:r>
              <a:rPr lang="en-US" altLang="zh-CN" sz="3400" dirty="0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 his mother calls him.</a:t>
            </a:r>
            <a:endParaRPr lang="zh-CN" altLang="en-US" sz="3400" dirty="0">
              <a:solidFill>
                <a:srgbClr val="E72582"/>
              </a:solidFill>
              <a:latin typeface="New Font" panose="02020603050405020304" pitchFamily="18" charset="0"/>
              <a:cs typeface="New Font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AA9D390-7ED8-4048-BF2B-BCA392B2DA29}"/>
              </a:ext>
            </a:extLst>
          </p:cNvPr>
          <p:cNvSpPr/>
          <p:nvPr/>
        </p:nvSpPr>
        <p:spPr>
          <a:xfrm>
            <a:off x="505460" y="946407"/>
            <a:ext cx="10431126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四、按要求完成下列各题。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1.Sam is listening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music.His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mother calls him.(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合成一句话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D2CE4A-E4AE-4C63-98E3-40D28A331658}"/>
              </a:ext>
            </a:extLst>
          </p:cNvPr>
          <p:cNvSpPr/>
          <p:nvPr/>
        </p:nvSpPr>
        <p:spPr>
          <a:xfrm>
            <a:off x="523566" y="4362259"/>
            <a:ext cx="1100645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2.Daming had a party yesterday.(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改为现在进行时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11A8444-ED55-4B3E-8A1A-868C2ACCC2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33744" y="5413414"/>
            <a:ext cx="10622517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2712140-D2EC-47B2-95E3-F72983834C71}"/>
              </a:ext>
            </a:extLst>
          </p:cNvPr>
          <p:cNvSpPr/>
          <p:nvPr/>
        </p:nvSpPr>
        <p:spPr>
          <a:xfrm>
            <a:off x="685660" y="5534494"/>
            <a:ext cx="4805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Daming</a:t>
            </a:r>
            <a:r>
              <a:rPr lang="en-US" altLang="zh-CN" sz="3400" dirty="0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 is having a party now.</a:t>
            </a:r>
            <a:endParaRPr lang="zh-CN" altLang="en-US" sz="3400" dirty="0">
              <a:solidFill>
                <a:srgbClr val="E72582"/>
              </a:solidFill>
              <a:latin typeface="New Font" panose="02020603050405020304" pitchFamily="18" charset="0"/>
              <a:ea typeface="宋体" panose="02010600030101010101" pitchFamily="2" charset="-122"/>
              <a:cs typeface="New Font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53AF01-67BE-4513-B47E-859CD0ABFEAD}"/>
              </a:ext>
            </a:extLst>
          </p:cNvPr>
          <p:cNvSpPr/>
          <p:nvPr/>
        </p:nvSpPr>
        <p:spPr>
          <a:xfrm>
            <a:off x="505459" y="861094"/>
            <a:ext cx="11181081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3.sister, to, starts, my, sing, loudly (.)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4.time, for, playing, guitar, the, he, is, third, the (.)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D32DB33-E018-40DF-9FCE-8CA8BE0091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97428" y="1995764"/>
            <a:ext cx="10622517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51B5BC9-05F3-4C92-8DBB-C3BBD16324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97428" y="4279809"/>
            <a:ext cx="10622517" cy="767185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24648FB-43DA-4337-AE77-C73234881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984170"/>
              </p:ext>
            </p:extLst>
          </p:nvPr>
        </p:nvGraphicFramePr>
        <p:xfrm>
          <a:off x="883453" y="1959431"/>
          <a:ext cx="7804087" cy="712470"/>
        </p:xfrm>
        <a:graphic>
          <a:graphicData uri="http://schemas.openxmlformats.org/drawingml/2006/table">
            <a:tbl>
              <a:tblPr firstRow="1" firstCol="1" bandRow="1"/>
              <a:tblGrid>
                <a:gridCol w="7804087">
                  <a:extLst>
                    <a:ext uri="{9D8B030D-6E8A-4147-A177-3AD203B41FA5}">
                      <a16:colId xmlns:a16="http://schemas.microsoft.com/office/drawing/2014/main" val="665621666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kern="1200" dirty="0">
                          <a:solidFill>
                            <a:srgbClr val="E72582"/>
                          </a:solidFill>
                          <a:latin typeface="New Font" panose="02020603050405020304" pitchFamily="18" charset="0"/>
                          <a:ea typeface="宋体" panose="02010600030101010101" pitchFamily="2" charset="-122"/>
                          <a:cs typeface="New Font" panose="02020603050405020304" pitchFamily="18" charset="0"/>
                        </a:rPr>
                        <a:t>My sister starts to sing loudly.</a:t>
                      </a:r>
                      <a:endParaRPr lang="zh-CN" altLang="en-US" sz="3400" kern="1200" dirty="0">
                        <a:solidFill>
                          <a:srgbClr val="E72582"/>
                        </a:solidFill>
                        <a:latin typeface="New Font" panose="02020603050405020304" pitchFamily="18" charset="0"/>
                        <a:ea typeface="宋体" panose="02010600030101010101" pitchFamily="2" charset="-122"/>
                        <a:cs typeface="New Font" panose="02020603050405020304" pitchFamily="18" charset="0"/>
                      </a:endParaRPr>
                    </a:p>
                  </a:txBody>
                  <a:tcPr marL="30480" marR="304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325178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06C8C5C4-EA20-477F-BAE9-38432F66CBB1}"/>
              </a:ext>
            </a:extLst>
          </p:cNvPr>
          <p:cNvSpPr/>
          <p:nvPr/>
        </p:nvSpPr>
        <p:spPr>
          <a:xfrm>
            <a:off x="817737" y="4387934"/>
            <a:ext cx="64524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anose="02020603050405020304" pitchFamily="18" charset="0"/>
                <a:ea typeface="宋体" panose="02010600030101010101" pitchFamily="2" charset="-122"/>
                <a:cs typeface="New Font" panose="02020603050405020304" pitchFamily="18" charset="0"/>
              </a:rPr>
              <a:t>He is playing the guitar for the third time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C8AAF0-FA19-46B0-97AB-83E319CE4C92}"/>
              </a:ext>
            </a:extLst>
          </p:cNvPr>
          <p:cNvSpPr/>
          <p:nvPr/>
        </p:nvSpPr>
        <p:spPr>
          <a:xfrm>
            <a:off x="505459" y="861094"/>
            <a:ext cx="10892853" cy="558396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五、根据情境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:The</a:t>
            </a:r>
            <a:r>
              <a:rPr lang="en-US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en-US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invitation(</a:t>
            </a:r>
            <a:r>
              <a:rPr lang="zh-CN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邀请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card...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and join us for some birthday fun.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little girl is turning FIVE!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5th Birthday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Sunday,14th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June,at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pm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Home:123 Main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Street,Cupcake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Town,the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mother will cook Chinese noodles for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you.Please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 the room clean.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RSVP:wakin123@gmail.com</a:t>
            </a:r>
          </a:p>
        </p:txBody>
      </p:sp>
      <p:pic>
        <p:nvPicPr>
          <p:cNvPr id="8" name="image104.jpeg">
            <a:extLst>
              <a:ext uri="{FF2B5EF4-FFF2-40B4-BE49-F238E27FC236}">
                <a16:creationId xmlns:a16="http://schemas.microsoft.com/office/drawing/2014/main" id="{9BA4307F-707A-4927-A57A-FF6BD457FC1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372460" y="2726642"/>
            <a:ext cx="1475740" cy="1223645"/>
          </a:xfrm>
          <a:prstGeom prst="rect">
            <a:avLst/>
          </a:prstGeom>
        </p:spPr>
      </p:pic>
      <p:pic>
        <p:nvPicPr>
          <p:cNvPr id="9" name="image105.jpeg">
            <a:extLst>
              <a:ext uri="{FF2B5EF4-FFF2-40B4-BE49-F238E27FC236}">
                <a16:creationId xmlns:a16="http://schemas.microsoft.com/office/drawing/2014/main" id="{8AD97EFA-3D90-4A3B-9432-36A786E2655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344631" y="1018395"/>
            <a:ext cx="2756424" cy="2556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68467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1199</Words>
  <Application>Microsoft Office PowerPoint</Application>
  <PresentationFormat>宽屏</PresentationFormat>
  <Paragraphs>188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方正大标宋_GBK</vt:lpstr>
      <vt:lpstr>Calibri</vt:lpstr>
      <vt:lpstr>New Font</vt:lpstr>
      <vt:lpstr>方正隶变_GBK</vt:lpstr>
      <vt:lpstr>微软雅黑</vt:lpstr>
      <vt:lpstr>方正大标宋简体</vt:lpstr>
      <vt:lpstr>Wingdings</vt:lpstr>
      <vt:lpstr>Arial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262</cp:revision>
  <dcterms:created xsi:type="dcterms:W3CDTF">2019-06-19T02:08:00Z</dcterms:created>
  <dcterms:modified xsi:type="dcterms:W3CDTF">2014-01-28T04:11:18Z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