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5" r:id="rId3"/>
    <p:sldId id="499" r:id="rId4"/>
    <p:sldId id="506" r:id="rId5"/>
    <p:sldId id="500" r:id="rId6"/>
    <p:sldId id="427" r:id="rId7"/>
  </p:sldIdLst>
  <p:sldSz cx="12192000" cy="6858000"/>
  <p:notesSz cx="6858000" cy="9144000"/>
  <p:embeddedFontLst>
    <p:embeddedFont>
      <p:font typeface="方正大标宋_GBK" panose="03000509000000000000" pitchFamily="65" charset="-122"/>
      <p:regular r:id="rId8"/>
    </p:embeddedFont>
    <p:embeddedFont>
      <p:font typeface="方正大标宋简体" panose="02000000000000000000" pitchFamily="2" charset="-122"/>
      <p:regular r:id="rId9"/>
    </p:embeddedFont>
    <p:embeddedFont>
      <p:font typeface="方正隶变_GBK" panose="03000509000000000000" pitchFamily="65" charset="-122"/>
      <p:regular r:id="rId10"/>
    </p:embeddedFont>
    <p:embeddedFont>
      <p:font typeface="方正小标宋_GBK" panose="03000509000000000000" pitchFamily="65" charset="-122"/>
      <p:regular r:id="rId11"/>
    </p:embeddedFont>
    <p:embeddedFont>
      <p:font typeface="微软雅黑" panose="020B0503020204020204" pitchFamily="34" charset="-122"/>
      <p:regular r:id="rId12"/>
      <p:bold r:id="rId1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80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2014/1/30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28  Module 5 Unit 2 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446E617-1CA0-4C75-ADEC-E7B2B529CD2A}"/>
              </a:ext>
            </a:extLst>
          </p:cNvPr>
          <p:cNvSpPr/>
          <p:nvPr/>
        </p:nvSpPr>
        <p:spPr>
          <a:xfrm>
            <a:off x="505459" y="821072"/>
            <a:ext cx="11006455" cy="55050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一、选择填空。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)1.Little Tom is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crying,but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Sam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nothing.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A.know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 　　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B.knows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 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C.knowing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)2.I had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ice cream last night.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A.a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    B.an	                     C./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)3.Lucy likes blue and Lily likes blue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A.too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B.to	   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C.two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3325BF1-F775-4CB3-9805-C5D753D24800}"/>
              </a:ext>
            </a:extLst>
          </p:cNvPr>
          <p:cNvSpPr/>
          <p:nvPr/>
        </p:nvSpPr>
        <p:spPr>
          <a:xfrm>
            <a:off x="1051204" y="175415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8D591C5-2EAE-44D8-8833-87D71D0EBE3E}"/>
              </a:ext>
            </a:extLst>
          </p:cNvPr>
          <p:cNvSpPr/>
          <p:nvPr/>
        </p:nvSpPr>
        <p:spPr>
          <a:xfrm>
            <a:off x="1093656" y="329583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F253275F-6233-4C63-91D4-81E9A0482EC0}"/>
              </a:ext>
            </a:extLst>
          </p:cNvPr>
          <p:cNvSpPr/>
          <p:nvPr/>
        </p:nvSpPr>
        <p:spPr>
          <a:xfrm>
            <a:off x="1069310" y="487371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654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446E617-1CA0-4C75-ADEC-E7B2B529CD2A}"/>
              </a:ext>
            </a:extLst>
          </p:cNvPr>
          <p:cNvSpPr/>
          <p:nvPr/>
        </p:nvSpPr>
        <p:spPr>
          <a:xfrm>
            <a:off x="505459" y="821072"/>
            <a:ext cx="11245939" cy="5492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)4.He often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Sunday.But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now he is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kites in the park.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A.swims;flying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B.swimming;flying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C.swims;flies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)5.It is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dark.Please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don’t go out.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A.get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B.geting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C.getting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)6.You’re flying a kite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am flying a kite too.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A.and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B.or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C.but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E1CFE403-9806-411F-A4D0-D1EBC18700C6}"/>
              </a:ext>
            </a:extLst>
          </p:cNvPr>
          <p:cNvSpPr/>
          <p:nvPr/>
        </p:nvSpPr>
        <p:spPr>
          <a:xfrm>
            <a:off x="1066342" y="1016501"/>
            <a:ext cx="509709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79C36BA1-1B0D-4E6E-B0B3-62D0E4594E14}"/>
              </a:ext>
            </a:extLst>
          </p:cNvPr>
          <p:cNvSpPr/>
          <p:nvPr/>
        </p:nvSpPr>
        <p:spPr>
          <a:xfrm>
            <a:off x="1075394" y="3345420"/>
            <a:ext cx="48514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1613BDC4-1022-4362-A036-821C253674D8}"/>
              </a:ext>
            </a:extLst>
          </p:cNvPr>
          <p:cNvSpPr/>
          <p:nvPr/>
        </p:nvSpPr>
        <p:spPr>
          <a:xfrm>
            <a:off x="1149790" y="4862921"/>
            <a:ext cx="509709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3D94758-C6B3-4AD7-BA9C-5BC35273C3C1}"/>
              </a:ext>
            </a:extLst>
          </p:cNvPr>
          <p:cNvSpPr/>
          <p:nvPr/>
        </p:nvSpPr>
        <p:spPr>
          <a:xfrm>
            <a:off x="505460" y="841079"/>
            <a:ext cx="11006454" cy="31608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二、按要求完成句子。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1.Tony is playing football now.(</a:t>
            </a:r>
            <a:r>
              <a:rPr lang="zh-CN" altLang="zh-CN" sz="3400" dirty="0"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改为一般疑问句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2.Are you playing the piano?(</a:t>
            </a:r>
            <a:r>
              <a:rPr lang="zh-CN" altLang="zh-CN" sz="3400" dirty="0"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作肯定回答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F904AC4-E0B8-40E0-9B99-AD4F86EC5167}"/>
              </a:ext>
            </a:extLst>
          </p:cNvPr>
          <p:cNvSpPr/>
          <p:nvPr/>
        </p:nvSpPr>
        <p:spPr>
          <a:xfrm>
            <a:off x="766526" y="2443069"/>
            <a:ext cx="9255659" cy="777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 Tony playing football now?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5AF58E5-1B85-4DBF-805C-0CB876B729D7}"/>
              </a:ext>
            </a:extLst>
          </p:cNvPr>
          <p:cNvSpPr/>
          <p:nvPr/>
        </p:nvSpPr>
        <p:spPr>
          <a:xfrm>
            <a:off x="766526" y="3892253"/>
            <a:ext cx="2370777" cy="7778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Yes,I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am.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20173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3D94758-C6B3-4AD7-BA9C-5BC35273C3C1}"/>
              </a:ext>
            </a:extLst>
          </p:cNvPr>
          <p:cNvSpPr/>
          <p:nvPr/>
        </p:nvSpPr>
        <p:spPr>
          <a:xfrm>
            <a:off x="505460" y="841079"/>
            <a:ext cx="11006454" cy="23759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3.are, we, table, playing, tennis (.)</a:t>
            </a:r>
            <a:r>
              <a:rPr lang="en-US" altLang="zh-CN" sz="3400" dirty="0"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连词成句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4.my, dad, guitar, the, playing, is (.) (</a:t>
            </a:r>
            <a:r>
              <a:rPr lang="zh-CN" altLang="zh-CN" sz="3400" dirty="0"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连词成句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C2C03F5-AB04-49E0-9B50-0FFD7B1C5475}"/>
              </a:ext>
            </a:extLst>
          </p:cNvPr>
          <p:cNvSpPr/>
          <p:nvPr/>
        </p:nvSpPr>
        <p:spPr>
          <a:xfrm>
            <a:off x="505459" y="1632457"/>
            <a:ext cx="5582297" cy="7778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are playing table tennis.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AAFF2AB2-DA81-4A87-B92D-9F8F637619FE}"/>
              </a:ext>
            </a:extLst>
          </p:cNvPr>
          <p:cNvSpPr/>
          <p:nvPr/>
        </p:nvSpPr>
        <p:spPr>
          <a:xfrm>
            <a:off x="630468" y="3268256"/>
            <a:ext cx="5750292" cy="7778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dad is playing the guitar.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63400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</TotalTime>
  <Words>325</Words>
  <Application>Microsoft Office PowerPoint</Application>
  <PresentationFormat>宽屏</PresentationFormat>
  <Paragraphs>47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微软雅黑</vt:lpstr>
      <vt:lpstr>方正大标宋_GBK</vt:lpstr>
      <vt:lpstr>Wingdings</vt:lpstr>
      <vt:lpstr>Arial</vt:lpstr>
      <vt:lpstr>Times New Roman</vt:lpstr>
      <vt:lpstr>方正隶变_GBK</vt:lpstr>
      <vt:lpstr>方正大标宋简体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237</cp:revision>
  <dcterms:created xsi:type="dcterms:W3CDTF">2019-06-19T02:08:00Z</dcterms:created>
  <dcterms:modified xsi:type="dcterms:W3CDTF">2014-01-30T05:06:02Z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