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5" r:id="rId4"/>
    <p:sldId id="500" r:id="rId5"/>
    <p:sldId id="506" r:id="rId6"/>
    <p:sldId id="427" r:id="rId7"/>
  </p:sldIdLst>
  <p:sldSz cx="12192000" cy="6858000"/>
  <p:notesSz cx="6858000" cy="9144000"/>
  <p:embeddedFontLst>
    <p:embeddedFont>
      <p:font typeface="方正大标宋_GBK" panose="03000509000000000000" pitchFamily="65" charset="-122"/>
      <p:regular r:id="rId8"/>
    </p:embeddedFont>
    <p:embeddedFont>
      <p:font typeface="方正大标宋简体" panose="02000000000000000000" pitchFamily="2" charset="-122"/>
      <p:regular r:id="rId9"/>
    </p:embeddedFont>
    <p:embeddedFont>
      <p:font typeface="方正隶变_GBK" panose="03000509000000000000" pitchFamily="65" charset="-122"/>
      <p:regular r:id="rId10"/>
    </p:embeddedFont>
    <p:embeddedFont>
      <p:font typeface="方正小标宋_GBK" panose="03000509000000000000" pitchFamily="65" charset="-122"/>
      <p:regular r:id="rId11"/>
    </p:embeddedFont>
    <p:embeddedFont>
      <p:font typeface="微软雅黑" panose="020B0503020204020204" pitchFamily="34" charset="-122"/>
      <p:regular r:id="rId12"/>
      <p:bold r:id="rId13"/>
    </p:embeddedFont>
    <p:embeddedFont>
      <p:font typeface="Calibri" panose="020F0502020204030204" pitchFamily="34" charset="0"/>
      <p:regular r:id="rId14"/>
      <p:bold r:id="rId15"/>
      <p:italic r:id="rId16"/>
      <p:boldItalic r:id="rId1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780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10" Type="http://schemas.openxmlformats.org/officeDocument/2006/relationships/font" Target="fonts/font3.fntdata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2014/1/30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46 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Module 8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Unit 2 (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二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六年级英语下册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BEB21E08-C375-46DF-A520-2FA850592E08}"/>
              </a:ext>
            </a:extLst>
          </p:cNvPr>
          <p:cNvSpPr/>
          <p:nvPr/>
        </p:nvSpPr>
        <p:spPr>
          <a:xfrm>
            <a:off x="505460" y="861094"/>
            <a:ext cx="11245938" cy="5502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一、选择填空。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)1.It’s going to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tomorrow.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A.rainy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B.sunny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C.be sunny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)2.Why do you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cups on your heads?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A.have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B.having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C.had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)3.My uncle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 presents to us yesterday.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A.bring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B.brings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C.brought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70C95690-4465-4AAF-9268-23920E875A2B}"/>
              </a:ext>
            </a:extLst>
          </p:cNvPr>
          <p:cNvSpPr/>
          <p:nvPr/>
        </p:nvSpPr>
        <p:spPr>
          <a:xfrm>
            <a:off x="1087418" y="183563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A2D000C8-C9AE-4BEA-A34A-A8D9D5AAD6C0}"/>
              </a:ext>
            </a:extLst>
          </p:cNvPr>
          <p:cNvSpPr/>
          <p:nvPr/>
        </p:nvSpPr>
        <p:spPr>
          <a:xfrm>
            <a:off x="1111764" y="333943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4656FCEC-9BDD-4AAA-84B8-CE4379930954}"/>
              </a:ext>
            </a:extLst>
          </p:cNvPr>
          <p:cNvSpPr/>
          <p:nvPr/>
        </p:nvSpPr>
        <p:spPr>
          <a:xfrm>
            <a:off x="1099897" y="4929527"/>
            <a:ext cx="47481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BEB21E08-C375-46DF-A520-2FA850592E08}"/>
              </a:ext>
            </a:extLst>
          </p:cNvPr>
          <p:cNvSpPr/>
          <p:nvPr/>
        </p:nvSpPr>
        <p:spPr>
          <a:xfrm>
            <a:off x="505460" y="861094"/>
            <a:ext cx="11245938" cy="39326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)4.I didn’t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ship”.I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“sheep”.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A.said;say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	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B.say;said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C.say;says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)5.—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 you late again?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—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missed(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错过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the bus.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A.Why;So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B.When;Because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C.Why;Because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F5A7F221-C973-4059-9A4B-600175E26DB6}"/>
              </a:ext>
            </a:extLst>
          </p:cNvPr>
          <p:cNvSpPr/>
          <p:nvPr/>
        </p:nvSpPr>
        <p:spPr>
          <a:xfrm>
            <a:off x="1078366" y="105652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CA13B101-2CE6-4FB8-A0C9-976957CB004F}"/>
              </a:ext>
            </a:extLst>
          </p:cNvPr>
          <p:cNvSpPr/>
          <p:nvPr/>
        </p:nvSpPr>
        <p:spPr>
          <a:xfrm>
            <a:off x="1066499" y="261733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15593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FDAEAD47-B9A0-49EE-847E-4086810A8C82}"/>
              </a:ext>
            </a:extLst>
          </p:cNvPr>
          <p:cNvSpPr/>
          <p:nvPr/>
        </p:nvSpPr>
        <p:spPr>
          <a:xfrm>
            <a:off x="505460" y="841079"/>
            <a:ext cx="11181080" cy="5169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二、选择适当的句子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补全对话。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A:Hello,Sue.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B:I’m looking for a hat.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A: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 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B:Because it’s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sunny.And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I’m going out.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A: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 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9EF0F5BC-C5D8-4D68-A5F8-74192D16D50C}"/>
              </a:ext>
            </a:extLst>
          </p:cNvPr>
          <p:cNvSpPr/>
          <p:nvPr/>
        </p:nvSpPr>
        <p:spPr>
          <a:xfrm>
            <a:off x="5568290" y="1909751"/>
            <a:ext cx="5860610" cy="3238900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A.What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you going to do?</a:t>
            </a:r>
          </a:p>
          <a:p>
            <a:pPr lvl="0">
              <a:lnSpc>
                <a:spcPct val="13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B.Who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going there with you?</a:t>
            </a:r>
          </a:p>
          <a:p>
            <a:pPr lvl="0">
              <a:lnSpc>
                <a:spcPct val="13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C.Where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you going?</a:t>
            </a:r>
          </a:p>
          <a:p>
            <a:pPr lvl="0">
              <a:lnSpc>
                <a:spcPct val="13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D.Why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you looking for a hat?</a:t>
            </a:r>
          </a:p>
          <a:p>
            <a:pPr lvl="0">
              <a:lnSpc>
                <a:spcPct val="13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E.What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you doing? </a:t>
            </a:r>
            <a:endParaRPr lang="zh-CN" altLang="zh-CN" sz="32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44D858E3-4628-446A-9B2B-8EA7071A6A3E}"/>
              </a:ext>
            </a:extLst>
          </p:cNvPr>
          <p:cNvSpPr/>
          <p:nvPr/>
        </p:nvSpPr>
        <p:spPr>
          <a:xfrm>
            <a:off x="3280289" y="1709318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ED360E50-75F4-4363-946B-606F2B620AD6}"/>
              </a:ext>
            </a:extLst>
          </p:cNvPr>
          <p:cNvSpPr/>
          <p:nvPr/>
        </p:nvSpPr>
        <p:spPr>
          <a:xfrm>
            <a:off x="1579260" y="3170589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17272531-B297-484C-97DC-4309FCECC01D}"/>
              </a:ext>
            </a:extLst>
          </p:cNvPr>
          <p:cNvSpPr/>
          <p:nvPr/>
        </p:nvSpPr>
        <p:spPr>
          <a:xfrm>
            <a:off x="1607942" y="5354710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63400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FDAEAD47-B9A0-49EE-847E-4086810A8C82}"/>
              </a:ext>
            </a:extLst>
          </p:cNvPr>
          <p:cNvSpPr/>
          <p:nvPr/>
        </p:nvSpPr>
        <p:spPr>
          <a:xfrm>
            <a:off x="505460" y="841079"/>
            <a:ext cx="11181080" cy="5502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B:I’m going to the park.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A: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 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B:Jenny and Jack.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A: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3400" u="sng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u="sng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sz="3400" u="sng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B:We’re going to row a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boat.Would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like to go with us?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A:Great!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B:Let’s go!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9EF0F5BC-C5D8-4D68-A5F8-74192D16D50C}"/>
              </a:ext>
            </a:extLst>
          </p:cNvPr>
          <p:cNvSpPr/>
          <p:nvPr/>
        </p:nvSpPr>
        <p:spPr>
          <a:xfrm>
            <a:off x="5374945" y="873981"/>
            <a:ext cx="5860610" cy="3238900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A.What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you going to do?</a:t>
            </a:r>
          </a:p>
          <a:p>
            <a:pPr lvl="0">
              <a:lnSpc>
                <a:spcPct val="13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B.Who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going there with you?</a:t>
            </a:r>
          </a:p>
          <a:p>
            <a:pPr lvl="0">
              <a:lnSpc>
                <a:spcPct val="13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C.Where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you going?</a:t>
            </a:r>
          </a:p>
          <a:p>
            <a:pPr lvl="0">
              <a:lnSpc>
                <a:spcPct val="13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D.Why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you looking for a hat?</a:t>
            </a:r>
          </a:p>
          <a:p>
            <a:pPr lvl="0">
              <a:lnSpc>
                <a:spcPct val="13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E.What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you doing? </a:t>
            </a:r>
            <a:endParaRPr lang="zh-CN" altLang="zh-CN" sz="32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302A096-2AE6-4822-B7A9-1F9926C29164}"/>
              </a:ext>
            </a:extLst>
          </p:cNvPr>
          <p:cNvSpPr/>
          <p:nvPr/>
        </p:nvSpPr>
        <p:spPr>
          <a:xfrm>
            <a:off x="1884123" y="175415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3D0890B7-EB2D-417B-B2C1-CE3A97CFECBF}"/>
              </a:ext>
            </a:extLst>
          </p:cNvPr>
          <p:cNvSpPr/>
          <p:nvPr/>
        </p:nvSpPr>
        <p:spPr>
          <a:xfrm>
            <a:off x="1808004" y="331159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87989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</TotalTime>
  <Words>396</Words>
  <Application>Microsoft Office PowerPoint</Application>
  <PresentationFormat>宽屏</PresentationFormat>
  <Paragraphs>63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微软雅黑</vt:lpstr>
      <vt:lpstr>方正大标宋简体</vt:lpstr>
      <vt:lpstr>方正小标宋_GBK</vt:lpstr>
      <vt:lpstr>Wingdings</vt:lpstr>
      <vt:lpstr>Arial</vt:lpstr>
      <vt:lpstr>Times New Roman</vt:lpstr>
      <vt:lpstr>方正大标宋_GBK</vt:lpstr>
      <vt:lpstr>方正隶变_GBK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235</cp:revision>
  <dcterms:created xsi:type="dcterms:W3CDTF">2019-06-19T02:08:00Z</dcterms:created>
  <dcterms:modified xsi:type="dcterms:W3CDTF">2014-01-30T07:21:46Z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