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40" r:id="rId6"/>
    <p:sldId id="541" r:id="rId7"/>
    <p:sldId id="529" r:id="rId8"/>
    <p:sldId id="545" r:id="rId9"/>
    <p:sldId id="542" r:id="rId10"/>
    <p:sldId id="546" r:id="rId11"/>
    <p:sldId id="543" r:id="rId12"/>
    <p:sldId id="547" r:id="rId13"/>
    <p:sldId id="544" r:id="rId14"/>
    <p:sldId id="548" r:id="rId15"/>
    <p:sldId id="526" r:id="rId16"/>
    <p:sldId id="549" r:id="rId17"/>
    <p:sldId id="427" r:id="rId18"/>
  </p:sldIdLst>
  <p:sldSz cx="12192000" cy="6858000"/>
  <p:notesSz cx="6858000" cy="9144000"/>
  <p:embeddedFontLs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_GBK" panose="03000509000000000000" pitchFamily="65" charset="-122"/>
      <p:regular r:id="rId23"/>
    </p:embeddedFont>
    <p:embeddedFont>
      <p:font typeface="方正大标宋简体" panose="02000000000000000000" pitchFamily="2" charset="-122"/>
      <p:regular r:id="rId24"/>
    </p:embeddedFont>
    <p:embeddedFont>
      <p:font typeface="方正隶变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5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6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7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545451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１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I want a hot </a:t>
            </a:r>
            <a:r>
              <a:rPr lang="en-US" altLang="zh-CN" sz="6000" spc="-300" dirty="0" err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dog,please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.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7D17F2-0952-489A-888F-3C9E374EEE1B}"/>
              </a:ext>
            </a:extLst>
          </p:cNvPr>
          <p:cNvSpPr/>
          <p:nvPr/>
        </p:nvSpPr>
        <p:spPr>
          <a:xfrm>
            <a:off x="505460" y="821081"/>
            <a:ext cx="10838532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Linda:A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cup of tea,please.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Cashier:They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thirteen dollars.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Linda: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Cashier:Thank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B4E02CD-D913-492A-B664-D38AEE1362D8}"/>
              </a:ext>
            </a:extLst>
          </p:cNvPr>
          <p:cNvSpPr/>
          <p:nvPr/>
        </p:nvSpPr>
        <p:spPr>
          <a:xfrm>
            <a:off x="6991218" y="1770803"/>
            <a:ext cx="4520697" cy="392190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help you?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are.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 drink?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you want?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are they? 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49D271F-EC4E-4F73-8E82-C6F18261A961}"/>
              </a:ext>
            </a:extLst>
          </p:cNvPr>
          <p:cNvSpPr/>
          <p:nvPr/>
        </p:nvSpPr>
        <p:spPr>
          <a:xfrm>
            <a:off x="2608401" y="9878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EB7DB9E-F515-4C80-841F-870A6E6E2442}"/>
              </a:ext>
            </a:extLst>
          </p:cNvPr>
          <p:cNvSpPr/>
          <p:nvPr/>
        </p:nvSpPr>
        <p:spPr>
          <a:xfrm>
            <a:off x="5621190" y="17708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E0B9DC-F1D4-4A7C-81EF-E74C068572B5}"/>
              </a:ext>
            </a:extLst>
          </p:cNvPr>
          <p:cNvSpPr/>
          <p:nvPr/>
        </p:nvSpPr>
        <p:spPr>
          <a:xfrm>
            <a:off x="2370996" y="33385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856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33063A-B04A-47A1-88A9-E39763F3BA32}"/>
              </a:ext>
            </a:extLst>
          </p:cNvPr>
          <p:cNvSpPr/>
          <p:nvPr/>
        </p:nvSpPr>
        <p:spPr>
          <a:xfrm>
            <a:off x="588475" y="821066"/>
            <a:ext cx="10818891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完成对话。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1.—Can I help you?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please.How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cents.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61128C6E-4B7C-46AC-93F1-134E8D90ADC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334805" y="1514351"/>
            <a:ext cx="2165363" cy="149139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17284DA-EF6D-48FB-B664-BA6D73E2BF0E}"/>
              </a:ext>
            </a:extLst>
          </p:cNvPr>
          <p:cNvSpPr/>
          <p:nvPr/>
        </p:nvSpPr>
        <p:spPr>
          <a:xfrm>
            <a:off x="1568987" y="2478147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8D5960-9590-4751-8A1D-7CF7966CD2F4}"/>
              </a:ext>
            </a:extLst>
          </p:cNvPr>
          <p:cNvSpPr/>
          <p:nvPr/>
        </p:nvSpPr>
        <p:spPr>
          <a:xfrm>
            <a:off x="3290233" y="2478146"/>
            <a:ext cx="3786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F10FF74-AF4D-47F1-9BF6-944BC2DFEFE3}"/>
              </a:ext>
            </a:extLst>
          </p:cNvPr>
          <p:cNvSpPr/>
          <p:nvPr/>
        </p:nvSpPr>
        <p:spPr>
          <a:xfrm>
            <a:off x="4563357" y="247814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03228B-FB41-499B-B072-780BBA9195EE}"/>
              </a:ext>
            </a:extLst>
          </p:cNvPr>
          <p:cNvSpPr/>
          <p:nvPr/>
        </p:nvSpPr>
        <p:spPr>
          <a:xfrm>
            <a:off x="6051548" y="249357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96C36B9-18BF-4ECF-8113-556482A91427}"/>
              </a:ext>
            </a:extLst>
          </p:cNvPr>
          <p:cNvSpPr/>
          <p:nvPr/>
        </p:nvSpPr>
        <p:spPr>
          <a:xfrm>
            <a:off x="1895274" y="4069949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527BB3A-A6B1-4007-B102-317487EDF621}"/>
              </a:ext>
            </a:extLst>
          </p:cNvPr>
          <p:cNvSpPr/>
          <p:nvPr/>
        </p:nvSpPr>
        <p:spPr>
          <a:xfrm>
            <a:off x="3203385" y="4069948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dollar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1317601-5E79-41EB-939E-437EA94AD674}"/>
              </a:ext>
            </a:extLst>
          </p:cNvPr>
          <p:cNvSpPr/>
          <p:nvPr/>
        </p:nvSpPr>
        <p:spPr>
          <a:xfrm>
            <a:off x="5441402" y="4118911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twenty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034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33063A-B04A-47A1-88A9-E39763F3BA32}"/>
              </a:ext>
            </a:extLst>
          </p:cNvPr>
          <p:cNvSpPr/>
          <p:nvPr/>
        </p:nvSpPr>
        <p:spPr>
          <a:xfrm>
            <a:off x="588475" y="821066"/>
            <a:ext cx="10818891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—I want three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apples,please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 they?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—They are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.jpeg">
            <a:extLst>
              <a:ext uri="{FF2B5EF4-FFF2-40B4-BE49-F238E27FC236}">
                <a16:creationId xmlns:a16="http://schemas.microsoft.com/office/drawing/2014/main" id="{4D005774-AEE1-40A3-81FB-BD527AA76A9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194071" y="1794611"/>
            <a:ext cx="2833050" cy="195126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F97C096-C4B1-4EB4-9FE6-66FDA239CDBB}"/>
              </a:ext>
            </a:extLst>
          </p:cNvPr>
          <p:cNvSpPr/>
          <p:nvPr/>
        </p:nvSpPr>
        <p:spPr>
          <a:xfrm>
            <a:off x="1614764" y="1148083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2D97BF3-3D07-4864-A41B-69CCAB2480C5}"/>
              </a:ext>
            </a:extLst>
          </p:cNvPr>
          <p:cNvSpPr/>
          <p:nvPr/>
        </p:nvSpPr>
        <p:spPr>
          <a:xfrm>
            <a:off x="3079891" y="1179058"/>
            <a:ext cx="330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BE1D998-25FD-4527-BF6D-86CD203882F7}"/>
              </a:ext>
            </a:extLst>
          </p:cNvPr>
          <p:cNvSpPr/>
          <p:nvPr/>
        </p:nvSpPr>
        <p:spPr>
          <a:xfrm>
            <a:off x="3975199" y="1139030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help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081B69-5C02-4108-9096-315914D7D5E9}"/>
              </a:ext>
            </a:extLst>
          </p:cNvPr>
          <p:cNvSpPr/>
          <p:nvPr/>
        </p:nvSpPr>
        <p:spPr>
          <a:xfrm>
            <a:off x="5468923" y="113902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D58F646-1B45-405B-AD39-49662CA766F0}"/>
              </a:ext>
            </a:extLst>
          </p:cNvPr>
          <p:cNvSpPr/>
          <p:nvPr/>
        </p:nvSpPr>
        <p:spPr>
          <a:xfrm>
            <a:off x="1614764" y="3224933"/>
            <a:ext cx="10219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062163D-510D-4477-82E4-4FBFBCB9C4BD}"/>
              </a:ext>
            </a:extLst>
          </p:cNvPr>
          <p:cNvSpPr/>
          <p:nvPr/>
        </p:nvSpPr>
        <p:spPr>
          <a:xfrm>
            <a:off x="3059133" y="3224932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E80AA30-88A3-4EEC-BC21-1185EA494D6F}"/>
              </a:ext>
            </a:extLst>
          </p:cNvPr>
          <p:cNvSpPr/>
          <p:nvPr/>
        </p:nvSpPr>
        <p:spPr>
          <a:xfrm>
            <a:off x="3263267" y="424487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009D147-B082-4A06-B804-F0475B52E23C}"/>
              </a:ext>
            </a:extLst>
          </p:cNvPr>
          <p:cNvSpPr/>
          <p:nvPr/>
        </p:nvSpPr>
        <p:spPr>
          <a:xfrm>
            <a:off x="5172266" y="424487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yuan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292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8BE6911-15A4-4B7C-B391-7A8260C75A71}"/>
              </a:ext>
            </a:extLst>
          </p:cNvPr>
          <p:cNvSpPr/>
          <p:nvPr/>
        </p:nvSpPr>
        <p:spPr>
          <a:xfrm>
            <a:off x="505459" y="861094"/>
            <a:ext cx="1100645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六、阅读短文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根据短文内容判断正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Sam likes to eat in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McDonald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often eats a fish hamburger and French fries(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炸薯条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).Most people working in McDonald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know Sam very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well.They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often ask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him,“How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often do you eat fish hamburgers and French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fries?”Sam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answers,“Twice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两次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a week.” “Why do you like McDonald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better?” they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ask.“Because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every time I can get a small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toy.”People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around him laugh and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say,“Why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 you go to the toy shop?” “Because in the toy shop they don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 have fish hamburgers and French fries.”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807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8BE6911-15A4-4B7C-B391-7A8260C75A71}"/>
              </a:ext>
            </a:extLst>
          </p:cNvPr>
          <p:cNvSpPr/>
          <p:nvPr/>
        </p:nvSpPr>
        <p:spPr>
          <a:xfrm>
            <a:off x="505460" y="861094"/>
            <a:ext cx="1072967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)1.Sam likes to eat in the toy shop.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)2.Sam often eats fish and French fries.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)3.Many people working in McDonald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know Sam very      well.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)4.Sam eats fish hamburgers and French fries twice a week.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)5.Sam likes McDonald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better because he can get a small toy every time.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167874-7A35-401D-B7D5-0D13966811B3}"/>
              </a:ext>
            </a:extLst>
          </p:cNvPr>
          <p:cNvSpPr/>
          <p:nvPr/>
        </p:nvSpPr>
        <p:spPr>
          <a:xfrm>
            <a:off x="929851" y="96642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F4614A-29BD-42C3-BEFB-802EB7A5C41D}"/>
              </a:ext>
            </a:extLst>
          </p:cNvPr>
          <p:cNvSpPr/>
          <p:nvPr/>
        </p:nvSpPr>
        <p:spPr>
          <a:xfrm>
            <a:off x="898786" y="172001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77A3EF1-1E38-4AA2-91F1-C947EF9777D4}"/>
              </a:ext>
            </a:extLst>
          </p:cNvPr>
          <p:cNvSpPr/>
          <p:nvPr/>
        </p:nvSpPr>
        <p:spPr>
          <a:xfrm>
            <a:off x="886763" y="24736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449C634-204B-4799-BDA4-D2C2EE26E15F}"/>
              </a:ext>
            </a:extLst>
          </p:cNvPr>
          <p:cNvSpPr/>
          <p:nvPr/>
        </p:nvSpPr>
        <p:spPr>
          <a:xfrm>
            <a:off x="900307" y="39060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D03E56-93A1-4B1F-85C6-DDA1E82472B6}"/>
              </a:ext>
            </a:extLst>
          </p:cNvPr>
          <p:cNvSpPr/>
          <p:nvPr/>
        </p:nvSpPr>
        <p:spPr>
          <a:xfrm>
            <a:off x="886763" y="47016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08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5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879531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E388BA6-26D3-4DFD-AF9C-2C9EE9521424}"/>
              </a:ext>
            </a:extLst>
          </p:cNvPr>
          <p:cNvSpPr/>
          <p:nvPr/>
        </p:nvSpPr>
        <p:spPr>
          <a:xfrm>
            <a:off x="505459" y="1501033"/>
            <a:ext cx="11006455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补全下列句子。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Everyone wants to be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healthy.Food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very important for our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health.There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a lot of healthy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food.We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can eat more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apples,bananas,oranges,tomatoes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potatoes.Because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fruit and vegetables are good for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us.But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we shouldn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 eat too much fast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food.It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not healthy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food.Healthy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food can make us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strong.Sports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can also keep us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healthy.Get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up early and do some sports every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day.We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will be healthy and happy.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388BA6-26D3-4DFD-AF9C-2C9EE9521424}"/>
              </a:ext>
            </a:extLst>
          </p:cNvPr>
          <p:cNvSpPr/>
          <p:nvPr/>
        </p:nvSpPr>
        <p:spPr>
          <a:xfrm>
            <a:off x="505459" y="966421"/>
            <a:ext cx="11006455" cy="5055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very important for our health.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good for us.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eat too much fast food.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more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apples,bananas,oranges,tomatoes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potatoes.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5.Healthy food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us strong.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911E6B1-6A7B-4FE2-B8E5-A0C809ACCACF}"/>
              </a:ext>
            </a:extLst>
          </p:cNvPr>
          <p:cNvSpPr/>
          <p:nvPr/>
        </p:nvSpPr>
        <p:spPr>
          <a:xfrm>
            <a:off x="1040188" y="1086620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AD0CB95-B62B-45B5-A0C7-2EA224F90839}"/>
              </a:ext>
            </a:extLst>
          </p:cNvPr>
          <p:cNvSpPr/>
          <p:nvPr/>
        </p:nvSpPr>
        <p:spPr>
          <a:xfrm>
            <a:off x="1022854" y="1869507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Fruit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A991B8-936B-4AFC-9D6A-1E62FB69E366}"/>
              </a:ext>
            </a:extLst>
          </p:cNvPr>
          <p:cNvSpPr/>
          <p:nvPr/>
        </p:nvSpPr>
        <p:spPr>
          <a:xfrm>
            <a:off x="3055177" y="1869507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vegetables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9B4031E-8D88-4488-A6B1-26D85B955FA6}"/>
              </a:ext>
            </a:extLst>
          </p:cNvPr>
          <p:cNvSpPr/>
          <p:nvPr/>
        </p:nvSpPr>
        <p:spPr>
          <a:xfrm>
            <a:off x="1685520" y="2640313"/>
            <a:ext cx="18262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shouldn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62B4695-A0EC-4AC8-9B0F-8D5508842331}"/>
              </a:ext>
            </a:extLst>
          </p:cNvPr>
          <p:cNvSpPr/>
          <p:nvPr/>
        </p:nvSpPr>
        <p:spPr>
          <a:xfrm>
            <a:off x="1836171" y="3436435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24D6095-8C01-4C87-83FC-A1155EC09EB6}"/>
              </a:ext>
            </a:extLst>
          </p:cNvPr>
          <p:cNvSpPr/>
          <p:nvPr/>
        </p:nvSpPr>
        <p:spPr>
          <a:xfrm>
            <a:off x="3374815" y="3411119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A76C405-0928-4FED-8FBA-799BD669E541}"/>
              </a:ext>
            </a:extLst>
          </p:cNvPr>
          <p:cNvSpPr/>
          <p:nvPr/>
        </p:nvSpPr>
        <p:spPr>
          <a:xfrm>
            <a:off x="3511789" y="495273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BCD97B0-143C-4379-A53A-56034F76BEE3}"/>
              </a:ext>
            </a:extLst>
          </p:cNvPr>
          <p:cNvSpPr/>
          <p:nvPr/>
        </p:nvSpPr>
        <p:spPr>
          <a:xfrm>
            <a:off x="4807849" y="495273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473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6BF5A4C-81BB-4888-A85C-6BB65EF7BCBB}"/>
              </a:ext>
            </a:extLst>
          </p:cNvPr>
          <p:cNvSpPr/>
          <p:nvPr/>
        </p:nvSpPr>
        <p:spPr>
          <a:xfrm>
            <a:off x="505459" y="1702173"/>
            <a:ext cx="11101083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一、选出每组中不同类的一项。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)1.A.cola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B.bread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C.hamburger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)2.A.drink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C.dog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)3.A.dollar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B.thirteen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C.cent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)4.A.dumplings	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B.noodles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C.tea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)5.A.careful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B.take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C.want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2CCBF6E-C7D6-4B21-AB63-8FEDDFE69E99}"/>
              </a:ext>
            </a:extLst>
          </p:cNvPr>
          <p:cNvSpPr/>
          <p:nvPr/>
        </p:nvSpPr>
        <p:spPr>
          <a:xfrm>
            <a:off x="918469" y="26085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07A8021-01CF-4FFD-BE22-D374FFC65AC1}"/>
              </a:ext>
            </a:extLst>
          </p:cNvPr>
          <p:cNvSpPr/>
          <p:nvPr/>
        </p:nvSpPr>
        <p:spPr>
          <a:xfrm>
            <a:off x="930540" y="33494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5C0915-9DF9-409A-9D0B-B8D7DB3BF223}"/>
              </a:ext>
            </a:extLst>
          </p:cNvPr>
          <p:cNvSpPr/>
          <p:nvPr/>
        </p:nvSpPr>
        <p:spPr>
          <a:xfrm>
            <a:off x="933461" y="41528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6724238-82E7-4A3B-9352-E2BAB9903055}"/>
              </a:ext>
            </a:extLst>
          </p:cNvPr>
          <p:cNvSpPr/>
          <p:nvPr/>
        </p:nvSpPr>
        <p:spPr>
          <a:xfrm>
            <a:off x="930540" y="49876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705106B-BF2A-478A-87DF-0483580F776B}"/>
              </a:ext>
            </a:extLst>
          </p:cNvPr>
          <p:cNvSpPr/>
          <p:nvPr/>
        </p:nvSpPr>
        <p:spPr>
          <a:xfrm>
            <a:off x="909416" y="57247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5F2DAA-E97A-4FC9-A016-B23C13C86315}"/>
              </a:ext>
            </a:extLst>
          </p:cNvPr>
          <p:cNvSpPr/>
          <p:nvPr/>
        </p:nvSpPr>
        <p:spPr>
          <a:xfrm>
            <a:off x="505459" y="861093"/>
            <a:ext cx="11073923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)1.—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 want a hot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dog,please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help you?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you?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 hot dog?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)2.Here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little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boy.He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very cute.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A.comes;looks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B.coming;look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C.come;looking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)3.Two bottles of juice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A.in	       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C.to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7C31ABA-CDD9-48B8-BC7B-8943F34DCD60}"/>
              </a:ext>
            </a:extLst>
          </p:cNvPr>
          <p:cNvSpPr/>
          <p:nvPr/>
        </p:nvSpPr>
        <p:spPr>
          <a:xfrm>
            <a:off x="1021075" y="17541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3F501F-AB17-4089-A5A6-F553C114FE9E}"/>
              </a:ext>
            </a:extLst>
          </p:cNvPr>
          <p:cNvSpPr/>
          <p:nvPr/>
        </p:nvSpPr>
        <p:spPr>
          <a:xfrm>
            <a:off x="1021075" y="33136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FC617E-28F4-4ABF-8897-B5E64A7A1D65}"/>
              </a:ext>
            </a:extLst>
          </p:cNvPr>
          <p:cNvSpPr/>
          <p:nvPr/>
        </p:nvSpPr>
        <p:spPr>
          <a:xfrm>
            <a:off x="1045120" y="48732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5F2DAA-E97A-4FC9-A016-B23C13C86315}"/>
              </a:ext>
            </a:extLst>
          </p:cNvPr>
          <p:cNvSpPr/>
          <p:nvPr/>
        </p:nvSpPr>
        <p:spPr>
          <a:xfrm>
            <a:off x="505459" y="861093"/>
            <a:ext cx="10856639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)4.—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the hat?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$10.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many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long	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)5.These dumplings are five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fifty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A.dollars;cent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B.dollars;cents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C.dollar;cents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)6.Amy wants three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.And you?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A.cola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B.colas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C.colaes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2A70684-A1B4-48C6-860E-45DFC31C5238}"/>
              </a:ext>
            </a:extLst>
          </p:cNvPr>
          <p:cNvSpPr/>
          <p:nvPr/>
        </p:nvSpPr>
        <p:spPr>
          <a:xfrm>
            <a:off x="1042151" y="11066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F12DB85-28B6-4AB6-8470-6B1B2DFD3065}"/>
              </a:ext>
            </a:extLst>
          </p:cNvPr>
          <p:cNvSpPr/>
          <p:nvPr/>
        </p:nvSpPr>
        <p:spPr>
          <a:xfrm>
            <a:off x="1066196" y="29462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9FD70E-7B53-4091-89D8-153E39AC317A}"/>
              </a:ext>
            </a:extLst>
          </p:cNvPr>
          <p:cNvSpPr/>
          <p:nvPr/>
        </p:nvSpPr>
        <p:spPr>
          <a:xfrm>
            <a:off x="1069954" y="48280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46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5F2DAA-E97A-4FC9-A016-B23C13C86315}"/>
              </a:ext>
            </a:extLst>
          </p:cNvPr>
          <p:cNvSpPr/>
          <p:nvPr/>
        </p:nvSpPr>
        <p:spPr>
          <a:xfrm>
            <a:off x="505459" y="861093"/>
            <a:ext cx="10856639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)7.She works in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shop.She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A.librarian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B.cashier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C.nurse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)8.—Is it really a dog?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A.Yes,it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B.No,it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	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C.No,it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1C75EE-C7EB-47AC-9E18-D9D36E522EB0}"/>
              </a:ext>
            </a:extLst>
          </p:cNvPr>
          <p:cNvSpPr/>
          <p:nvPr/>
        </p:nvSpPr>
        <p:spPr>
          <a:xfrm>
            <a:off x="1080152" y="1170349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0589419-2CD6-41F4-B259-92FED4AC051D}"/>
              </a:ext>
            </a:extLst>
          </p:cNvPr>
          <p:cNvSpPr/>
          <p:nvPr/>
        </p:nvSpPr>
        <p:spPr>
          <a:xfrm>
            <a:off x="1080152" y="3254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510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5F2DAA-E97A-4FC9-A016-B23C13C86315}"/>
              </a:ext>
            </a:extLst>
          </p:cNvPr>
          <p:cNvSpPr/>
          <p:nvPr/>
        </p:nvSpPr>
        <p:spPr>
          <a:xfrm>
            <a:off x="505459" y="861093"/>
            <a:ext cx="10856639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)9.My brother wants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some fish.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A.eat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B.eating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C.to eat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)10.—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they want?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—Some noodles and juice.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C.What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F090C8-D80A-4DC8-84DA-36E883FA112C}"/>
              </a:ext>
            </a:extLst>
          </p:cNvPr>
          <p:cNvSpPr/>
          <p:nvPr/>
        </p:nvSpPr>
        <p:spPr>
          <a:xfrm>
            <a:off x="1042151" y="11789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B5B762-DB5A-466B-B766-80947284A1F4}"/>
              </a:ext>
            </a:extLst>
          </p:cNvPr>
          <p:cNvSpPr/>
          <p:nvPr/>
        </p:nvSpPr>
        <p:spPr>
          <a:xfrm>
            <a:off x="1042151" y="3254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141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6718900-853C-4CCB-8B47-B5AD1D1E4646}"/>
              </a:ext>
            </a:extLst>
          </p:cNvPr>
          <p:cNvSpPr/>
          <p:nvPr/>
        </p:nvSpPr>
        <p:spPr>
          <a:xfrm>
            <a:off x="505460" y="861094"/>
            <a:ext cx="11181080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三、根据首字母或中文提示完成句子。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want to eat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2.Please be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 s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 is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3.This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dress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very beautiful.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0953298-07A4-4432-B7AB-0A7FE225B77A}"/>
              </a:ext>
            </a:extLst>
          </p:cNvPr>
          <p:cNvSpPr/>
          <p:nvPr/>
        </p:nvSpPr>
        <p:spPr>
          <a:xfrm>
            <a:off x="3085557" y="2186962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272699-3B98-43AB-BAB4-71F46939E834}"/>
              </a:ext>
            </a:extLst>
          </p:cNvPr>
          <p:cNvSpPr/>
          <p:nvPr/>
        </p:nvSpPr>
        <p:spPr>
          <a:xfrm>
            <a:off x="8381343" y="2182984"/>
            <a:ext cx="20202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amburgers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BC75EA9-79CD-41D3-856E-12056A0F4595}"/>
              </a:ext>
            </a:extLst>
          </p:cNvPr>
          <p:cNvSpPr/>
          <p:nvPr/>
        </p:nvSpPr>
        <p:spPr>
          <a:xfrm>
            <a:off x="3192662" y="3223879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C3271B4-9F5E-484D-ACAA-BCC83BC80713}"/>
              </a:ext>
            </a:extLst>
          </p:cNvPr>
          <p:cNvSpPr/>
          <p:nvPr/>
        </p:nvSpPr>
        <p:spPr>
          <a:xfrm>
            <a:off x="8423796" y="322387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5383744-3A47-495E-82D7-3981C30ACACB}"/>
              </a:ext>
            </a:extLst>
          </p:cNvPr>
          <p:cNvSpPr/>
          <p:nvPr/>
        </p:nvSpPr>
        <p:spPr>
          <a:xfrm>
            <a:off x="2309922" y="4271016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C7BB8A3-2367-49DC-B7E5-48C902DDDC69}"/>
              </a:ext>
            </a:extLst>
          </p:cNvPr>
          <p:cNvSpPr/>
          <p:nvPr/>
        </p:nvSpPr>
        <p:spPr>
          <a:xfrm>
            <a:off x="5158248" y="4243856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ooks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6718900-853C-4CCB-8B47-B5AD1D1E4646}"/>
              </a:ext>
            </a:extLst>
          </p:cNvPr>
          <p:cNvSpPr/>
          <p:nvPr/>
        </p:nvSpPr>
        <p:spPr>
          <a:xfrm>
            <a:off x="505459" y="861094"/>
            <a:ext cx="11608077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4.The dictionary is fifteen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seventy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five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your food.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6.—I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thirsty.Can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have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Sure.Here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are.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004924-2564-42D8-8D54-30A3BE6F2E65}"/>
              </a:ext>
            </a:extLst>
          </p:cNvPr>
          <p:cNvSpPr/>
          <p:nvPr/>
        </p:nvSpPr>
        <p:spPr>
          <a:xfrm>
            <a:off x="5475909" y="1150335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ollars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2992431-F571-428F-A6F6-1A740962625E}"/>
              </a:ext>
            </a:extLst>
          </p:cNvPr>
          <p:cNvSpPr/>
          <p:nvPr/>
        </p:nvSpPr>
        <p:spPr>
          <a:xfrm>
            <a:off x="10017828" y="115033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ents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06401FE-8499-43EA-AB3A-E229204A40FA}"/>
              </a:ext>
            </a:extLst>
          </p:cNvPr>
          <p:cNvSpPr/>
          <p:nvPr/>
        </p:nvSpPr>
        <p:spPr>
          <a:xfrm>
            <a:off x="4596872" y="2172657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njoy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CD667E-682A-498E-8B43-16B05AF123AB}"/>
              </a:ext>
            </a:extLst>
          </p:cNvPr>
          <p:cNvSpPr/>
          <p:nvPr/>
        </p:nvSpPr>
        <p:spPr>
          <a:xfrm>
            <a:off x="7874320" y="2172657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eal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A362236-6F7E-4339-B520-C19BB652CCCE}"/>
              </a:ext>
            </a:extLst>
          </p:cNvPr>
          <p:cNvSpPr/>
          <p:nvPr/>
        </p:nvSpPr>
        <p:spPr>
          <a:xfrm>
            <a:off x="6560948" y="323398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olas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078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7D17F2-0952-489A-888F-3C9E374EEE1B}"/>
              </a:ext>
            </a:extLst>
          </p:cNvPr>
          <p:cNvSpPr/>
          <p:nvPr/>
        </p:nvSpPr>
        <p:spPr>
          <a:xfrm>
            <a:off x="505460" y="821081"/>
            <a:ext cx="1083853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四、从方框中选择合适的句子补全对话。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Cashier:Hello.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Linda:Yes,please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Linda:I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a bowl(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碗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of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beef(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牛肉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noodles.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0CB9B55-451E-4F5E-A231-F1E8ED5CB69E}"/>
              </a:ext>
            </a:extLst>
          </p:cNvPr>
          <p:cNvSpPr/>
          <p:nvPr/>
        </p:nvSpPr>
        <p:spPr>
          <a:xfrm>
            <a:off x="6312208" y="1884909"/>
            <a:ext cx="4520697" cy="392190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help you?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are.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 drink?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 you want?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are they? 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E742A8B-8B13-4555-A836-4CA647D0824E}"/>
              </a:ext>
            </a:extLst>
          </p:cNvPr>
          <p:cNvSpPr/>
          <p:nvPr/>
        </p:nvSpPr>
        <p:spPr>
          <a:xfrm>
            <a:off x="3655633" y="17836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772A6AF-050C-4A4B-9461-472901C07DC0}"/>
              </a:ext>
            </a:extLst>
          </p:cNvPr>
          <p:cNvSpPr/>
          <p:nvPr/>
        </p:nvSpPr>
        <p:spPr>
          <a:xfrm>
            <a:off x="2628853" y="33163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538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1172</Words>
  <Application>Microsoft Office PowerPoint</Application>
  <PresentationFormat>宽屏</PresentationFormat>
  <Paragraphs>180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微软雅黑</vt:lpstr>
      <vt:lpstr>方正大标宋_GBK</vt:lpstr>
      <vt:lpstr>Wingdings</vt:lpstr>
      <vt:lpstr>Arial</vt:lpstr>
      <vt:lpstr>NEU-BZ</vt:lpstr>
      <vt:lpstr>Times New Roman</vt:lpstr>
      <vt:lpstr>方正隶变_GBK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276</cp:revision>
  <dcterms:created xsi:type="dcterms:W3CDTF">2019-06-19T02:08:00Z</dcterms:created>
  <dcterms:modified xsi:type="dcterms:W3CDTF">2014-01-12T23:59:40Z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