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5" r:id="rId5"/>
    <p:sldId id="501" r:id="rId6"/>
    <p:sldId id="502" r:id="rId7"/>
    <p:sldId id="427" r:id="rId8"/>
  </p:sldIdLst>
  <p:sldSz cx="12192000" cy="6858000"/>
  <p:notesSz cx="6858000" cy="9144000"/>
  <p:embeddedFontLst>
    <p:embeddedFont>
      <p:font typeface="方正大标宋_GBK" panose="03000509000000000000" pitchFamily="65" charset="-122"/>
      <p:regular r:id="rId9"/>
    </p:embeddedFont>
    <p:embeddedFont>
      <p:font typeface="方正大标宋简体" panose="02000000000000000000" pitchFamily="2" charset="-122"/>
      <p:regular r:id="rId10"/>
    </p:embeddedFont>
    <p:embeddedFont>
      <p:font typeface="方正隶变_GBK" panose="03000509000000000000" pitchFamily="65" charset="-122"/>
      <p:regular r:id="rId11"/>
    </p:embeddedFont>
    <p:embeddedFont>
      <p:font typeface="方正小标宋_GBK" panose="03000509000000000000" pitchFamily="65" charset="-122"/>
      <p:regular r:id="rId12"/>
    </p:embeddedFont>
    <p:embeddedFont>
      <p:font typeface="微软雅黑" panose="020B0503020204020204" pitchFamily="34" charset="-122"/>
      <p:regular r:id="rId13"/>
      <p:bold r:id="rId1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  Module 1 Unit 2 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3E4A202-943A-4B91-B02F-3E09D00328A0}"/>
              </a:ext>
            </a:extLst>
          </p:cNvPr>
          <p:cNvSpPr/>
          <p:nvPr/>
        </p:nvSpPr>
        <p:spPr>
          <a:xfrm>
            <a:off x="434565" y="821072"/>
            <a:ext cx="10628769" cy="3166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一、将下列词汇归类。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A.juice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B.hamburger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C.hot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dog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D.water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E.cola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F.chicken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G.noodles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H.rice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I.milk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J.meat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.Drinks: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.Food: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B965A09-4B06-47F2-AFBD-A6736E80E9BE}"/>
              </a:ext>
            </a:extLst>
          </p:cNvPr>
          <p:cNvSpPr/>
          <p:nvPr/>
        </p:nvSpPr>
        <p:spPr>
          <a:xfrm>
            <a:off x="2652873" y="3270198"/>
            <a:ext cx="12731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ADEI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C2E0520-D5A0-43AB-9BF8-9E2551911C3F}"/>
              </a:ext>
            </a:extLst>
          </p:cNvPr>
          <p:cNvSpPr/>
          <p:nvPr/>
        </p:nvSpPr>
        <p:spPr>
          <a:xfrm>
            <a:off x="7407327" y="3261145"/>
            <a:ext cx="19527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BCFGHJ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E630DF2-5A5D-4498-B0E6-26C2A2D3EECD}"/>
              </a:ext>
            </a:extLst>
          </p:cNvPr>
          <p:cNvSpPr/>
          <p:nvPr/>
        </p:nvSpPr>
        <p:spPr>
          <a:xfrm>
            <a:off x="505459" y="861093"/>
            <a:ext cx="10892853" cy="4735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二、选择恰当的单词或词组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并用其适当形式填空。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每词限用一次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want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eat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or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how many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dollar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how much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.They want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some apples.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is the hot dog?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—It􀆳s two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2358A5F-4680-47EE-BC33-68B881BA70AF}"/>
              </a:ext>
            </a:extLst>
          </p:cNvPr>
          <p:cNvSpPr/>
          <p:nvPr/>
        </p:nvSpPr>
        <p:spPr>
          <a:xfrm>
            <a:off x="3626112" y="3365628"/>
            <a:ext cx="11432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to eat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37D8B3E-7EED-4255-8FFC-F8853F7F4F39}"/>
              </a:ext>
            </a:extLst>
          </p:cNvPr>
          <p:cNvSpPr/>
          <p:nvPr/>
        </p:nvSpPr>
        <p:spPr>
          <a:xfrm>
            <a:off x="2084205" y="4164487"/>
            <a:ext cx="21098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How much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8202B31-4C51-4014-84C3-36B57CE1AEA7}"/>
              </a:ext>
            </a:extLst>
          </p:cNvPr>
          <p:cNvSpPr/>
          <p:nvPr/>
        </p:nvSpPr>
        <p:spPr>
          <a:xfrm>
            <a:off x="3710673" y="4899973"/>
            <a:ext cx="137409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dollars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340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E630DF2-5A5D-4498-B0E6-26C2A2D3EECD}"/>
              </a:ext>
            </a:extLst>
          </p:cNvPr>
          <p:cNvSpPr/>
          <p:nvPr/>
        </p:nvSpPr>
        <p:spPr>
          <a:xfrm>
            <a:off x="505459" y="861093"/>
            <a:ext cx="10892853" cy="3166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desks are there in the classroom?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—There are forty-five.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.Sam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 hamburger.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.What do you want to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eat,chicken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fish?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64834F3-5F16-419E-BC79-50A56D1B38D9}"/>
              </a:ext>
            </a:extLst>
          </p:cNvPr>
          <p:cNvSpPr/>
          <p:nvPr/>
        </p:nvSpPr>
        <p:spPr>
          <a:xfrm>
            <a:off x="1915159" y="1068514"/>
            <a:ext cx="21098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How many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BF98D3D-80FF-497D-BED0-A741D82FFDB8}"/>
              </a:ext>
            </a:extLst>
          </p:cNvPr>
          <p:cNvSpPr/>
          <p:nvPr/>
        </p:nvSpPr>
        <p:spPr>
          <a:xfrm>
            <a:off x="2350045" y="2623283"/>
            <a:ext cx="12025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wants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5717D7E-0E44-4A31-BA2C-409AD61EB0B2}"/>
              </a:ext>
            </a:extLst>
          </p:cNvPr>
          <p:cNvSpPr/>
          <p:nvPr/>
        </p:nvSpPr>
        <p:spPr>
          <a:xfrm>
            <a:off x="7518495" y="3413698"/>
            <a:ext cx="5485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or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8847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9193D20-FE55-4CDB-99AA-67508B0F02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7047" y="1702173"/>
            <a:ext cx="10879248" cy="3620009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4E92E021-22F5-46DB-9203-647398D36C1E}"/>
              </a:ext>
            </a:extLst>
          </p:cNvPr>
          <p:cNvSpPr/>
          <p:nvPr/>
        </p:nvSpPr>
        <p:spPr>
          <a:xfrm>
            <a:off x="496432" y="966421"/>
            <a:ext cx="716093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三、根据表格内容仿照例子写对话。</a:t>
            </a:r>
            <a:endParaRPr lang="zh-CN" altLang="en-US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334772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12B0B77-D4AD-4555-AEEA-C62F230807FE}"/>
              </a:ext>
            </a:extLst>
          </p:cNvPr>
          <p:cNvSpPr/>
          <p:nvPr/>
        </p:nvSpPr>
        <p:spPr>
          <a:xfrm>
            <a:off x="505459" y="861094"/>
            <a:ext cx="10856639" cy="4735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例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:—Amy wants a hamburger and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milk.How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much is it?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—It􀆳s two dollars and fifty cents.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                        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400" dirty="0">
              <a:solidFill>
                <a:schemeClr val="bg1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      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950BD15-6FD3-4FE5-BD65-C9129C4CC8B5}"/>
              </a:ext>
            </a:extLst>
          </p:cNvPr>
          <p:cNvSpPr/>
          <p:nvPr/>
        </p:nvSpPr>
        <p:spPr>
          <a:xfrm>
            <a:off x="1408270" y="2605438"/>
            <a:ext cx="902132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Tom wants a hot dog and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milk.How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much is it?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B551AE7-5FDD-449B-BCB5-04FAE161571A}"/>
              </a:ext>
            </a:extLst>
          </p:cNvPr>
          <p:cNvSpPr/>
          <p:nvPr/>
        </p:nvSpPr>
        <p:spPr>
          <a:xfrm>
            <a:off x="1408269" y="3393769"/>
            <a:ext cx="773573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It􀆳s nine dollars 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and seventy-five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cents.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0F6E5DB-7158-4335-9A0A-7D347D2D8B1F}"/>
              </a:ext>
            </a:extLst>
          </p:cNvPr>
          <p:cNvSpPr/>
          <p:nvPr/>
        </p:nvSpPr>
        <p:spPr>
          <a:xfrm>
            <a:off x="1408269" y="4144607"/>
            <a:ext cx="91440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Linda wants a sandwich and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juice.How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much is it?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A948832-C08D-4C00-BD06-0215FFACC587}"/>
              </a:ext>
            </a:extLst>
          </p:cNvPr>
          <p:cNvSpPr/>
          <p:nvPr/>
        </p:nvSpPr>
        <p:spPr>
          <a:xfrm>
            <a:off x="1383328" y="4968127"/>
            <a:ext cx="58368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It􀆳s seven dollars and fifty cents.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17656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295</Words>
  <Application>Microsoft Office PowerPoint</Application>
  <PresentationFormat>宽屏</PresentationFormat>
  <Paragraphs>51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方正大标宋_GBK</vt:lpstr>
      <vt:lpstr>微软雅黑</vt:lpstr>
      <vt:lpstr>方正隶变_GBK</vt:lpstr>
      <vt:lpstr>Wingdings</vt:lpstr>
      <vt:lpstr>Arial</vt:lpstr>
      <vt:lpstr>方正大标宋简体</vt:lpstr>
      <vt:lpstr>Times New Roman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233</cp:revision>
  <dcterms:created xsi:type="dcterms:W3CDTF">2019-06-19T02:08:00Z</dcterms:created>
  <dcterms:modified xsi:type="dcterms:W3CDTF">2014-01-30T04:45:22Z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