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5" r:id="rId4"/>
    <p:sldId id="500" r:id="rId5"/>
    <p:sldId id="427" r:id="rId6"/>
  </p:sldIdLst>
  <p:sldSz cx="12192000" cy="6858000"/>
  <p:notesSz cx="6858000" cy="9144000"/>
  <p:embeddedFontLst>
    <p:embeddedFont>
      <p:font typeface="Calibri" panose="020F0502020204030204" pitchFamily="34" charset="0"/>
      <p:regular r:id="rId7"/>
      <p:bold r:id="rId8"/>
      <p:italic r:id="rId9"/>
      <p:boldItalic r:id="rId10"/>
    </p:embeddedFont>
    <p:embeddedFont>
      <p:font typeface="方正大标宋_GBK" panose="03000509000000000000" pitchFamily="65" charset="-122"/>
      <p:regular r:id="rId11"/>
    </p:embeddedFont>
    <p:embeddedFont>
      <p:font typeface="方正大标宋简体" panose="02000000000000000000" pitchFamily="2" charset="-122"/>
      <p:regular r:id="rId12"/>
    </p:embeddedFont>
    <p:embeddedFont>
      <p:font typeface="方正隶变_GBK" panose="03000509000000000000" pitchFamily="65" charset="-122"/>
      <p:regular r:id="rId13"/>
    </p:embeddedFont>
    <p:embeddedFont>
      <p:font typeface="方正小标宋_GBK" panose="03000509000000000000" pitchFamily="65" charset="-122"/>
      <p:regular r:id="rId14"/>
    </p:embeddedFont>
    <p:embeddedFont>
      <p:font typeface="微软雅黑" panose="020B0503020204020204" pitchFamily="34" charset="-122"/>
      <p:regular r:id="rId15"/>
      <p:bold r:id="rId1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43 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8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1 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6977E15-4F40-4879-97CF-A6B6A2BD0716}"/>
              </a:ext>
            </a:extLst>
          </p:cNvPr>
          <p:cNvSpPr/>
          <p:nvPr/>
        </p:nvSpPr>
        <p:spPr>
          <a:xfrm>
            <a:off x="505459" y="821065"/>
            <a:ext cx="11006455" cy="5794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一、写出下列动词的过去式。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1.come </a:t>
            </a:r>
            <a:r>
              <a:rPr lang="zh-CN" altLang="zh-CN" sz="32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2.see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3.put	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 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4.have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5.ask	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 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6.tell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7.plan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 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8.bring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9.laugh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 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10.smile	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11.say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 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12.open	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13.are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 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14.go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15.shout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 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16.make	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78DA7CA-DE23-4B13-9144-300367A6C7BC}"/>
              </a:ext>
            </a:extLst>
          </p:cNvPr>
          <p:cNvSpPr/>
          <p:nvPr/>
        </p:nvSpPr>
        <p:spPr>
          <a:xfrm>
            <a:off x="2573357" y="1516043"/>
            <a:ext cx="10518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came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9184620-915E-4AD8-BA8A-CFE12327C23B}"/>
              </a:ext>
            </a:extLst>
          </p:cNvPr>
          <p:cNvSpPr/>
          <p:nvPr/>
        </p:nvSpPr>
        <p:spPr>
          <a:xfrm>
            <a:off x="2390454" y="2109871"/>
            <a:ext cx="7088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F9E2FBB-CAF2-441B-91AE-CFF737937884}"/>
              </a:ext>
            </a:extLst>
          </p:cNvPr>
          <p:cNvSpPr/>
          <p:nvPr/>
        </p:nvSpPr>
        <p:spPr>
          <a:xfrm>
            <a:off x="2095273" y="2793887"/>
            <a:ext cx="11208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asked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4D4A24C-F3C4-4827-AEA1-FB08480E55E7}"/>
              </a:ext>
            </a:extLst>
          </p:cNvPr>
          <p:cNvSpPr/>
          <p:nvPr/>
        </p:nvSpPr>
        <p:spPr>
          <a:xfrm>
            <a:off x="2095273" y="3405821"/>
            <a:ext cx="14847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planned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2263206-1585-428C-8C57-5E0FD63C2307}"/>
              </a:ext>
            </a:extLst>
          </p:cNvPr>
          <p:cNvSpPr/>
          <p:nvPr/>
        </p:nvSpPr>
        <p:spPr>
          <a:xfrm>
            <a:off x="2347898" y="4026808"/>
            <a:ext cx="14847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laughed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7DF7D118-958A-44C3-B5A8-2A5B29FAD82D}"/>
              </a:ext>
            </a:extLst>
          </p:cNvPr>
          <p:cNvSpPr/>
          <p:nvPr/>
        </p:nvSpPr>
        <p:spPr>
          <a:xfrm>
            <a:off x="2414270" y="4664600"/>
            <a:ext cx="8467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CED189E2-D834-4DB7-BA7B-2B2438A1DD2F}"/>
              </a:ext>
            </a:extLst>
          </p:cNvPr>
          <p:cNvSpPr/>
          <p:nvPr/>
        </p:nvSpPr>
        <p:spPr>
          <a:xfrm>
            <a:off x="2278016" y="5302392"/>
            <a:ext cx="9829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030DBA40-3EFB-4DD0-94C8-36BCD4542D82}"/>
              </a:ext>
            </a:extLst>
          </p:cNvPr>
          <p:cNvSpPr/>
          <p:nvPr/>
        </p:nvSpPr>
        <p:spPr>
          <a:xfrm>
            <a:off x="2368172" y="5949237"/>
            <a:ext cx="14622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shouted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8C5001CE-BCFC-4902-9A74-C2E298470FCB}"/>
              </a:ext>
            </a:extLst>
          </p:cNvPr>
          <p:cNvSpPr/>
          <p:nvPr/>
        </p:nvSpPr>
        <p:spPr>
          <a:xfrm>
            <a:off x="7156448" y="1538675"/>
            <a:ext cx="8242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saw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34382E9E-1183-416C-AC78-75CB9AD2EC07}"/>
              </a:ext>
            </a:extLst>
          </p:cNvPr>
          <p:cNvSpPr/>
          <p:nvPr/>
        </p:nvSpPr>
        <p:spPr>
          <a:xfrm>
            <a:off x="7202936" y="2150609"/>
            <a:ext cx="7777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7578A949-7375-4DB3-B839-D82C51F68854}"/>
              </a:ext>
            </a:extLst>
          </p:cNvPr>
          <p:cNvSpPr/>
          <p:nvPr/>
        </p:nvSpPr>
        <p:spPr>
          <a:xfrm>
            <a:off x="7156448" y="2811993"/>
            <a:ext cx="8226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told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9407C1DC-D359-4B0A-ACEE-B84DB4EA6F26}"/>
              </a:ext>
            </a:extLst>
          </p:cNvPr>
          <p:cNvSpPr/>
          <p:nvPr/>
        </p:nvSpPr>
        <p:spPr>
          <a:xfrm>
            <a:off x="7004349" y="3432980"/>
            <a:ext cx="1460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brought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71F610C2-1EB7-4084-96CC-779DBBF0DE83}"/>
              </a:ext>
            </a:extLst>
          </p:cNvPr>
          <p:cNvSpPr/>
          <p:nvPr/>
        </p:nvSpPr>
        <p:spPr>
          <a:xfrm>
            <a:off x="7220005" y="4064287"/>
            <a:ext cx="12795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smiled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297644EA-0BE5-46CF-B767-F4C4C8814619}"/>
              </a:ext>
            </a:extLst>
          </p:cNvPr>
          <p:cNvSpPr/>
          <p:nvPr/>
        </p:nvSpPr>
        <p:spPr>
          <a:xfrm>
            <a:off x="7293665" y="4664600"/>
            <a:ext cx="13708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opened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180A2023-6B64-41F7-B15C-CE500D87E3E2}"/>
              </a:ext>
            </a:extLst>
          </p:cNvPr>
          <p:cNvSpPr/>
          <p:nvPr/>
        </p:nvSpPr>
        <p:spPr>
          <a:xfrm>
            <a:off x="7197039" y="5319325"/>
            <a:ext cx="9829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went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CF31840B-E65E-4363-8CEE-A6F1CD1F0F9B}"/>
              </a:ext>
            </a:extLst>
          </p:cNvPr>
          <p:cNvSpPr/>
          <p:nvPr/>
        </p:nvSpPr>
        <p:spPr>
          <a:xfrm>
            <a:off x="7322596" y="5951109"/>
            <a:ext cx="10743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made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0E9BC70-FA86-42D5-A5A3-73EA8BD65F0A}"/>
              </a:ext>
            </a:extLst>
          </p:cNvPr>
          <p:cNvSpPr/>
          <p:nvPr/>
        </p:nvSpPr>
        <p:spPr>
          <a:xfrm>
            <a:off x="505459" y="861094"/>
            <a:ext cx="11006455" cy="5502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二、选择填空。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)1.—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English book?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—It’s on the sofa.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A.What’s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B.Where’s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C.When’s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)2.It’s easy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mistakes with Chinese words.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A.making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B.makes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C.to make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)3.Daming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 a story last night.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A.talked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B.said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C.told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893E275-05A4-4F36-89A9-83E66B3F695C}"/>
              </a:ext>
            </a:extLst>
          </p:cNvPr>
          <p:cNvSpPr/>
          <p:nvPr/>
        </p:nvSpPr>
        <p:spPr>
          <a:xfrm>
            <a:off x="1087418" y="182657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8E23041-03F9-42E2-BCE8-1E6835B24550}"/>
              </a:ext>
            </a:extLst>
          </p:cNvPr>
          <p:cNvSpPr/>
          <p:nvPr/>
        </p:nvSpPr>
        <p:spPr>
          <a:xfrm>
            <a:off x="1093656" y="343643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17327DF-1A29-4C59-AEB7-4C71EA793562}"/>
              </a:ext>
            </a:extLst>
          </p:cNvPr>
          <p:cNvSpPr/>
          <p:nvPr/>
        </p:nvSpPr>
        <p:spPr>
          <a:xfrm>
            <a:off x="1087418" y="501747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04128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0E9BC70-FA86-42D5-A5A3-73EA8BD65F0A}"/>
              </a:ext>
            </a:extLst>
          </p:cNvPr>
          <p:cNvSpPr/>
          <p:nvPr/>
        </p:nvSpPr>
        <p:spPr>
          <a:xfrm>
            <a:off x="505458" y="861094"/>
            <a:ext cx="11454169" cy="4445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)4.The teacher asked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 juice for the picnic.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A.us;bring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B.we;bring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C.our;brought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)5.Chinese students often make mistakes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English words.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A.with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B.on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C.under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)6.I plan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table tennis with my friend tomorrow.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A.play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B.playing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C.to play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603A4D4-CA11-4A4D-9C61-0A431DBA5F3F}"/>
              </a:ext>
            </a:extLst>
          </p:cNvPr>
          <p:cNvSpPr/>
          <p:nvPr/>
        </p:nvSpPr>
        <p:spPr>
          <a:xfrm>
            <a:off x="1075159" y="105189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C128083-885E-4CED-9928-6689A97CF6B6}"/>
              </a:ext>
            </a:extLst>
          </p:cNvPr>
          <p:cNvSpPr/>
          <p:nvPr/>
        </p:nvSpPr>
        <p:spPr>
          <a:xfrm>
            <a:off x="1038947" y="2497766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B14B7E4-FDD2-4C06-BA7E-08E445E3230F}"/>
              </a:ext>
            </a:extLst>
          </p:cNvPr>
          <p:cNvSpPr/>
          <p:nvPr/>
        </p:nvSpPr>
        <p:spPr>
          <a:xfrm>
            <a:off x="1038947" y="401479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340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410</Words>
  <Application>Microsoft Office PowerPoint</Application>
  <PresentationFormat>宽屏</PresentationFormat>
  <Paragraphs>59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方正隶变_GBK</vt:lpstr>
      <vt:lpstr>微软雅黑</vt:lpstr>
      <vt:lpstr>方正大标宋简体</vt:lpstr>
      <vt:lpstr>Wingdings</vt:lpstr>
      <vt:lpstr>Arial</vt:lpstr>
      <vt:lpstr>Times New Roman</vt:lpstr>
      <vt:lpstr>方正小标宋_GBK</vt:lpstr>
      <vt:lpstr>方正大标宋_GBK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232</cp:revision>
  <dcterms:created xsi:type="dcterms:W3CDTF">2019-06-19T02:08:00Z</dcterms:created>
  <dcterms:modified xsi:type="dcterms:W3CDTF">2014-01-30T06:40:35Z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