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0" r:id="rId6"/>
    <p:sldId id="539" r:id="rId7"/>
    <p:sldId id="531" r:id="rId8"/>
    <p:sldId id="540" r:id="rId9"/>
    <p:sldId id="532" r:id="rId10"/>
    <p:sldId id="541" r:id="rId11"/>
    <p:sldId id="542" r:id="rId12"/>
    <p:sldId id="544" r:id="rId13"/>
    <p:sldId id="543" r:id="rId14"/>
    <p:sldId id="545" r:id="rId15"/>
    <p:sldId id="526" r:id="rId16"/>
    <p:sldId id="427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１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Why do you have </a:t>
            </a:r>
          </a:p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cups on your heads?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266A6BB-F210-4826-B056-187117DFD3CA}"/>
              </a:ext>
            </a:extLst>
          </p:cNvPr>
          <p:cNvSpPr/>
          <p:nvPr/>
        </p:nvSpPr>
        <p:spPr>
          <a:xfrm>
            <a:off x="505460" y="861094"/>
            <a:ext cx="11006454" cy="41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angry)	</a:t>
            </a: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sad)	</a:t>
            </a: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C93809-A685-48D5-8AC6-2F866B1671DB}"/>
              </a:ext>
            </a:extLst>
          </p:cNvPr>
          <p:cNvSpPr/>
          <p:nvPr/>
        </p:nvSpPr>
        <p:spPr>
          <a:xfrm>
            <a:off x="1254652" y="119896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F837D8C-B3C6-414D-8A62-979DC8A2EF3E}"/>
              </a:ext>
            </a:extLst>
          </p:cNvPr>
          <p:cNvSpPr/>
          <p:nvPr/>
        </p:nvSpPr>
        <p:spPr>
          <a:xfrm>
            <a:off x="1021854" y="2252779"/>
            <a:ext cx="43540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shouting?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377720D-0A35-459B-856F-B0829C2C8AA4}"/>
              </a:ext>
            </a:extLst>
          </p:cNvPr>
          <p:cNvSpPr/>
          <p:nvPr/>
        </p:nvSpPr>
        <p:spPr>
          <a:xfrm>
            <a:off x="6695526" y="2243725"/>
            <a:ext cx="36717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angry.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D2E98F-F075-4B68-9F83-3769FF485D78}"/>
              </a:ext>
            </a:extLst>
          </p:cNvPr>
          <p:cNvSpPr/>
          <p:nvPr/>
        </p:nvSpPr>
        <p:spPr>
          <a:xfrm>
            <a:off x="1342867" y="329753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1D44818-1012-48C8-B0C8-DA392E64A003}"/>
              </a:ext>
            </a:extLst>
          </p:cNvPr>
          <p:cNvSpPr/>
          <p:nvPr/>
        </p:nvSpPr>
        <p:spPr>
          <a:xfrm>
            <a:off x="1116228" y="4311695"/>
            <a:ext cx="39661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crying?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26E8F67-BDE3-424A-9DCA-FF898B4ABFA4}"/>
              </a:ext>
            </a:extLst>
          </p:cNvPr>
          <p:cNvSpPr/>
          <p:nvPr/>
        </p:nvSpPr>
        <p:spPr>
          <a:xfrm>
            <a:off x="6588034" y="4311694"/>
            <a:ext cx="3615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415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C4E03F-8522-4085-8FBF-044A1797B39C}"/>
              </a:ext>
            </a:extLst>
          </p:cNvPr>
          <p:cNvSpPr/>
          <p:nvPr/>
        </p:nvSpPr>
        <p:spPr>
          <a:xfrm>
            <a:off x="389299" y="821065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六、人们在网络上交谈时喜欢用表情包来表达自己的情绪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请读一读下面的句子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选择对应的表情包吧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)1.There is lots of delicious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 to eat.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)2.This story is so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funny.I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laughing.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)3.I did lots of work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 to sleep.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260E731-1AC1-445D-9F31-1E0F58AD39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75" y="4971618"/>
            <a:ext cx="10565394" cy="124628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545EFF6-C3CD-4965-AABE-B28387089EB2}"/>
              </a:ext>
            </a:extLst>
          </p:cNvPr>
          <p:cNvSpPr/>
          <p:nvPr/>
        </p:nvSpPr>
        <p:spPr>
          <a:xfrm>
            <a:off x="909416" y="25367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4AEC488-4D6A-4E3C-9474-CB70AC656C56}"/>
              </a:ext>
            </a:extLst>
          </p:cNvPr>
          <p:cNvSpPr/>
          <p:nvPr/>
        </p:nvSpPr>
        <p:spPr>
          <a:xfrm>
            <a:off x="995740" y="333679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2297977-D8E7-4743-91BB-A74836573370}"/>
              </a:ext>
            </a:extLst>
          </p:cNvPr>
          <p:cNvSpPr/>
          <p:nvPr/>
        </p:nvSpPr>
        <p:spPr>
          <a:xfrm>
            <a:off x="906602" y="40992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23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C4E03F-8522-4085-8FBF-044A1797B39C}"/>
              </a:ext>
            </a:extLst>
          </p:cNvPr>
          <p:cNvSpPr/>
          <p:nvPr/>
        </p:nvSpPr>
        <p:spPr>
          <a:xfrm>
            <a:off x="389299" y="821065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talk with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angry.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too late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today.See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tomorrow.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)6.Don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talk with others(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).Only you and I know.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88EEA6A-27A0-4739-BDFA-217D680DA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691899"/>
            <a:ext cx="10565284" cy="124369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B61F149-12F2-47AA-8E8F-A30510093805}"/>
              </a:ext>
            </a:extLst>
          </p:cNvPr>
          <p:cNvSpPr/>
          <p:nvPr/>
        </p:nvSpPr>
        <p:spPr>
          <a:xfrm>
            <a:off x="956865" y="9810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3647B7-44BA-48F4-94BE-E0BD2157D527}"/>
              </a:ext>
            </a:extLst>
          </p:cNvPr>
          <p:cNvSpPr/>
          <p:nvPr/>
        </p:nvSpPr>
        <p:spPr>
          <a:xfrm>
            <a:off x="932819" y="17694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C289469-0B94-4826-8416-310B70E65477}"/>
              </a:ext>
            </a:extLst>
          </p:cNvPr>
          <p:cNvSpPr/>
          <p:nvPr/>
        </p:nvSpPr>
        <p:spPr>
          <a:xfrm>
            <a:off x="930005" y="25597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242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B36DAEE-1B3D-476D-A1FE-32EA279E569D}"/>
              </a:ext>
            </a:extLst>
          </p:cNvPr>
          <p:cNvSpPr/>
          <p:nvPr/>
        </p:nvSpPr>
        <p:spPr>
          <a:xfrm>
            <a:off x="505459" y="841079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A:Why are you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sad,John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B:Because I lost my pet dog yesterday.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very sorry to hear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write something on the paper and send it to the newspaper.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be so silly(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愚蠢的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Chinese dog and he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read English newspapers.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675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772F7A-4FFF-4732-B872-6C76A240F6D1}"/>
              </a:ext>
            </a:extLst>
          </p:cNvPr>
          <p:cNvSpPr/>
          <p:nvPr/>
        </p:nvSpPr>
        <p:spPr>
          <a:xfrm>
            <a:off x="505459" y="861094"/>
            <a:ext cx="9100267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sad.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2.John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pet dog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dog is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dog.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silly in the dialogue(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0A5D68-7B8F-493D-B72C-7A481A2A0348}"/>
              </a:ext>
            </a:extLst>
          </p:cNvPr>
          <p:cNvSpPr/>
          <p:nvPr/>
        </p:nvSpPr>
        <p:spPr>
          <a:xfrm>
            <a:off x="1315566" y="99651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B1A428B-65F5-4CD6-81F4-6204CEAC4A71}"/>
              </a:ext>
            </a:extLst>
          </p:cNvPr>
          <p:cNvSpPr/>
          <p:nvPr/>
        </p:nvSpPr>
        <p:spPr>
          <a:xfrm>
            <a:off x="2306069" y="1798474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47F1D0C-0F4B-4077-AA05-0551E7EA860B}"/>
              </a:ext>
            </a:extLst>
          </p:cNvPr>
          <p:cNvSpPr/>
          <p:nvPr/>
        </p:nvSpPr>
        <p:spPr>
          <a:xfrm>
            <a:off x="3465092" y="2559908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F56B772-F69B-4D0A-94BA-BEBB2509E0DC}"/>
              </a:ext>
            </a:extLst>
          </p:cNvPr>
          <p:cNvSpPr/>
          <p:nvPr/>
        </p:nvSpPr>
        <p:spPr>
          <a:xfrm>
            <a:off x="1408271" y="3318083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212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C54B76B-0891-4A63-947B-2668A380A3F8}"/>
              </a:ext>
            </a:extLst>
          </p:cNvPr>
          <p:cNvSpPr/>
          <p:nvPr/>
        </p:nvSpPr>
        <p:spPr>
          <a:xfrm>
            <a:off x="505460" y="1611640"/>
            <a:ext cx="11119190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给下面的谚语选择对应的汉语表达。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)1.Like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father,like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喜欢爸爸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喜欢儿子。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虎父无犬子。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)2.Think today and speak tomorrow.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三思而后言。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B.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今天想一想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明天去演讲。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)3.The early bird catches the worm.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早起的鸟儿有虫吃。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B.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早起的鸟儿与虫子捉迷藏。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7E8A66C-4C8C-4B7F-8198-A4F609FBD838}"/>
              </a:ext>
            </a:extLst>
          </p:cNvPr>
          <p:cNvSpPr/>
          <p:nvPr/>
        </p:nvSpPr>
        <p:spPr>
          <a:xfrm>
            <a:off x="1104488" y="249989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2231408-4DF0-4D33-9CCC-E04A3AD6A389}"/>
              </a:ext>
            </a:extLst>
          </p:cNvPr>
          <p:cNvSpPr/>
          <p:nvPr/>
        </p:nvSpPr>
        <p:spPr>
          <a:xfrm>
            <a:off x="1104488" y="396130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D50E212-8026-406E-8CBB-B8A77B0BE819}"/>
              </a:ext>
            </a:extLst>
          </p:cNvPr>
          <p:cNvSpPr/>
          <p:nvPr/>
        </p:nvSpPr>
        <p:spPr>
          <a:xfrm>
            <a:off x="1063940" y="54408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316034E-2BCF-402D-883F-B8318FDEBDCE}"/>
              </a:ext>
            </a:extLst>
          </p:cNvPr>
          <p:cNvSpPr/>
          <p:nvPr/>
        </p:nvSpPr>
        <p:spPr>
          <a:xfrm>
            <a:off x="505461" y="1524181"/>
            <a:ext cx="11006454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一、给句子选择正确的图片填入括号内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并在横线上写出对应的单词。</a:t>
            </a:r>
            <a:endParaRPr lang="en-US" altLang="zh-CN" sz="32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)1.We use it to drink water.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)2.It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it on the playground.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911FC80-E837-47D4-B0CA-D413805CF4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677" y="3130213"/>
            <a:ext cx="10906125" cy="20193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E44E456-5396-42B9-8DC7-AFDB0C575890}"/>
              </a:ext>
            </a:extLst>
          </p:cNvPr>
          <p:cNvSpPr/>
          <p:nvPr/>
        </p:nvSpPr>
        <p:spPr>
          <a:xfrm>
            <a:off x="1020237" y="53583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4131FAE-3000-4D39-B383-681C3E7D1B20}"/>
              </a:ext>
            </a:extLst>
          </p:cNvPr>
          <p:cNvSpPr/>
          <p:nvPr/>
        </p:nvSpPr>
        <p:spPr>
          <a:xfrm>
            <a:off x="6657725" y="5272713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569E350-FE65-4875-830E-E64713F514BF}"/>
              </a:ext>
            </a:extLst>
          </p:cNvPr>
          <p:cNvSpPr/>
          <p:nvPr/>
        </p:nvSpPr>
        <p:spPr>
          <a:xfrm>
            <a:off x="965918" y="60945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D6BD5BA-54C3-40C2-9FEC-CD95030AE0F6}"/>
              </a:ext>
            </a:extLst>
          </p:cNvPr>
          <p:cNvSpPr/>
          <p:nvPr/>
        </p:nvSpPr>
        <p:spPr>
          <a:xfrm>
            <a:off x="9015166" y="6042438"/>
            <a:ext cx="1531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5009F4-41A2-4C1D-86FB-50479E7FD214}"/>
              </a:ext>
            </a:extLst>
          </p:cNvPr>
          <p:cNvSpPr/>
          <p:nvPr/>
        </p:nvSpPr>
        <p:spPr>
          <a:xfrm>
            <a:off x="405872" y="3422368"/>
            <a:ext cx="11408900" cy="203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)3.You feel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see it on your face.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)4.I usually put it on my head.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A5C21BB-F9BD-442D-82E3-69F35594E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637" y="1418335"/>
            <a:ext cx="10906689" cy="202404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045F1BF-12B5-4A1D-88CA-CA7637A85FC2}"/>
              </a:ext>
            </a:extLst>
          </p:cNvPr>
          <p:cNvSpPr/>
          <p:nvPr/>
        </p:nvSpPr>
        <p:spPr>
          <a:xfrm>
            <a:off x="927522" y="38047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84B8A42-AB7B-4508-A33C-2BD0876D1BC8}"/>
              </a:ext>
            </a:extLst>
          </p:cNvPr>
          <p:cNvSpPr/>
          <p:nvPr/>
        </p:nvSpPr>
        <p:spPr>
          <a:xfrm>
            <a:off x="9812268" y="3767614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8711E8A-EEA5-4A48-9E16-0748E40AD053}"/>
              </a:ext>
            </a:extLst>
          </p:cNvPr>
          <p:cNvSpPr/>
          <p:nvPr/>
        </p:nvSpPr>
        <p:spPr>
          <a:xfrm>
            <a:off x="909415" y="48189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7B064D4-DC70-47AC-A5C9-1CB7C986C6E5}"/>
              </a:ext>
            </a:extLst>
          </p:cNvPr>
          <p:cNvSpPr/>
          <p:nvPr/>
        </p:nvSpPr>
        <p:spPr>
          <a:xfrm>
            <a:off x="7457071" y="480083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cap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FFD321D-B80A-4271-98CB-4A64A4900F15}"/>
              </a:ext>
            </a:extLst>
          </p:cNvPr>
          <p:cNvSpPr/>
          <p:nvPr/>
        </p:nvSpPr>
        <p:spPr>
          <a:xfrm>
            <a:off x="505459" y="1422405"/>
            <a:ext cx="11427008" cy="5038944"/>
          </a:xfrm>
          <a:prstGeom prst="rect">
            <a:avLst/>
          </a:prstGeom>
          <a:ln w="19050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Day:Friday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Weather:sunny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Feeling:happy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I had a funny story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(plan) to play a baseball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game.Amy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me 2.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(bring) some caps for the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a mistake between “cap” and “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cup”.So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4.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(take) some cups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there.When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5.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(put) the cups on our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heads.We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laughed.Sam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very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kind.He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brought some caps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there.Then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played games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together.It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easy 6.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mistakes with English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words.I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study hard. 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197FD28-1748-4CB6-94C0-B7C6892387D2}"/>
              </a:ext>
            </a:extLst>
          </p:cNvPr>
          <p:cNvSpPr/>
          <p:nvPr/>
        </p:nvSpPr>
        <p:spPr>
          <a:xfrm>
            <a:off x="6579728" y="1986491"/>
            <a:ext cx="140455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C6003C-8496-41C5-BF48-7B94E388C826}"/>
              </a:ext>
            </a:extLst>
          </p:cNvPr>
          <p:cNvSpPr/>
          <p:nvPr/>
        </p:nvSpPr>
        <p:spPr>
          <a:xfrm>
            <a:off x="4615357" y="2553177"/>
            <a:ext cx="139333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0B21D5-8267-4A85-8619-FDD6D49E23D8}"/>
              </a:ext>
            </a:extLst>
          </p:cNvPr>
          <p:cNvSpPr/>
          <p:nvPr/>
        </p:nvSpPr>
        <p:spPr>
          <a:xfrm>
            <a:off x="1021609" y="3089068"/>
            <a:ext cx="10198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9C092A1-6A6D-4699-9887-1D2B3BC44AC5}"/>
              </a:ext>
            </a:extLst>
          </p:cNvPr>
          <p:cNvSpPr/>
          <p:nvPr/>
        </p:nvSpPr>
        <p:spPr>
          <a:xfrm>
            <a:off x="10007089" y="3080150"/>
            <a:ext cx="8691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9A1B765-C787-4B34-9426-1FFD634BF27E}"/>
              </a:ext>
            </a:extLst>
          </p:cNvPr>
          <p:cNvSpPr/>
          <p:nvPr/>
        </p:nvSpPr>
        <p:spPr>
          <a:xfrm>
            <a:off x="5322078" y="3625095"/>
            <a:ext cx="6767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7D37C20-F5DB-410F-BD0D-A60BC356C4A7}"/>
              </a:ext>
            </a:extLst>
          </p:cNvPr>
          <p:cNvSpPr/>
          <p:nvPr/>
        </p:nvSpPr>
        <p:spPr>
          <a:xfrm>
            <a:off x="5163956" y="4735885"/>
            <a:ext cx="141577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172.jpeg">
            <a:extLst>
              <a:ext uri="{FF2B5EF4-FFF2-40B4-BE49-F238E27FC236}">
                <a16:creationId xmlns:a16="http://schemas.microsoft.com/office/drawing/2014/main" id="{230524C3-1307-452A-BBDE-C9C93E44CCB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88632" y="1550487"/>
            <a:ext cx="866787" cy="866787"/>
          </a:xfrm>
          <a:prstGeom prst="rect">
            <a:avLst/>
          </a:prstGeom>
        </p:spPr>
      </p:pic>
      <p:pic>
        <p:nvPicPr>
          <p:cNvPr id="14" name="image173.jpeg">
            <a:extLst>
              <a:ext uri="{FF2B5EF4-FFF2-40B4-BE49-F238E27FC236}">
                <a16:creationId xmlns:a16="http://schemas.microsoft.com/office/drawing/2014/main" id="{4103C2AE-59AB-46F9-9499-818F23163D0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362340" y="5345266"/>
            <a:ext cx="1713246" cy="105635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7D4FF8E-3322-42D6-BD34-1A35F023AFD9}"/>
              </a:ext>
            </a:extLst>
          </p:cNvPr>
          <p:cNvSpPr/>
          <p:nvPr/>
        </p:nvSpPr>
        <p:spPr>
          <a:xfrm>
            <a:off x="530701" y="837175"/>
            <a:ext cx="10714148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二、用所给单词的适当形式填空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帮助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完成日记。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8129F4-6540-4645-A801-8592E9CEA087}"/>
              </a:ext>
            </a:extLst>
          </p:cNvPr>
          <p:cNvSpPr/>
          <p:nvPr/>
        </p:nvSpPr>
        <p:spPr>
          <a:xfrm>
            <a:off x="505460" y="861094"/>
            <a:ext cx="11181080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)1.There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books on the desk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B.were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easy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difficult to make a kite.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B.flying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C.to fly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)3.Amy asked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caps for the game.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A.bring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B.brought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C.brings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07407FB-8731-42B1-BD9A-309F6C70A585}"/>
              </a:ext>
            </a:extLst>
          </p:cNvPr>
          <p:cNvSpPr/>
          <p:nvPr/>
        </p:nvSpPr>
        <p:spPr>
          <a:xfrm>
            <a:off x="1014992" y="18175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D378E09-8308-4C41-8DD9-7A89A87C522A}"/>
              </a:ext>
            </a:extLst>
          </p:cNvPr>
          <p:cNvSpPr/>
          <p:nvPr/>
        </p:nvSpPr>
        <p:spPr>
          <a:xfrm>
            <a:off x="1012178" y="33895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4EBC90-3C27-4C3A-AD45-A263A223B820}"/>
              </a:ext>
            </a:extLst>
          </p:cNvPr>
          <p:cNvSpPr/>
          <p:nvPr/>
        </p:nvSpPr>
        <p:spPr>
          <a:xfrm>
            <a:off x="1012178" y="49502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8129F4-6540-4645-A801-8592E9CEA087}"/>
              </a:ext>
            </a:extLst>
          </p:cNvPr>
          <p:cNvSpPr/>
          <p:nvPr/>
        </p:nvSpPr>
        <p:spPr>
          <a:xfrm>
            <a:off x="505460" y="861094"/>
            <a:ext cx="11006454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)4.Daming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play a baseball game last week.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A.planning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B.planed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C.planned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make mistakes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 words.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A.with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B.by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2F4074-A1C1-488A-97ED-E038A8EEDA9C}"/>
              </a:ext>
            </a:extLst>
          </p:cNvPr>
          <p:cNvSpPr/>
          <p:nvPr/>
        </p:nvSpPr>
        <p:spPr>
          <a:xfrm>
            <a:off x="974971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18B384-F9D9-41D8-861A-27F4806F49EF}"/>
              </a:ext>
            </a:extLst>
          </p:cNvPr>
          <p:cNvSpPr/>
          <p:nvPr/>
        </p:nvSpPr>
        <p:spPr>
          <a:xfrm>
            <a:off x="981210" y="26232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010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D890AC-3958-477B-86AD-97E3AD4D3289}"/>
              </a:ext>
            </a:extLst>
          </p:cNvPr>
          <p:cNvSpPr/>
          <p:nvPr/>
        </p:nvSpPr>
        <p:spPr>
          <a:xfrm>
            <a:off x="416459" y="841080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are three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juice on the table.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joke is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funny.We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3.Amy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go to Shanghai last week.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can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English very well.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5.Grandpa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me a funny story last night.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641217D-34D2-4221-84AD-F8E87A11AD25}"/>
              </a:ext>
            </a:extLst>
          </p:cNvPr>
          <p:cNvSpPr/>
          <p:nvPr/>
        </p:nvSpPr>
        <p:spPr>
          <a:xfrm>
            <a:off x="4116343" y="1772257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A7E190-2BA8-4BE0-A4B6-E29C871B07AA}"/>
              </a:ext>
            </a:extLst>
          </p:cNvPr>
          <p:cNvSpPr/>
          <p:nvPr/>
        </p:nvSpPr>
        <p:spPr>
          <a:xfrm>
            <a:off x="6539339" y="2554237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augh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6DD8AD6-F762-41A4-AF3B-816F817C65F9}"/>
              </a:ext>
            </a:extLst>
          </p:cNvPr>
          <p:cNvSpPr/>
          <p:nvPr/>
        </p:nvSpPr>
        <p:spPr>
          <a:xfrm>
            <a:off x="2017313" y="3324773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EBA33EF-71B4-48AA-9A69-E400B82D7FD3}"/>
              </a:ext>
            </a:extLst>
          </p:cNvPr>
          <p:cNvSpPr/>
          <p:nvPr/>
        </p:nvSpPr>
        <p:spPr>
          <a:xfrm>
            <a:off x="2202223" y="411291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429BAD4-BB39-4852-B699-9301E96CFC68}"/>
              </a:ext>
            </a:extLst>
          </p:cNvPr>
          <p:cNvSpPr/>
          <p:nvPr/>
        </p:nvSpPr>
        <p:spPr>
          <a:xfrm>
            <a:off x="2948581" y="488826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D890AC-3958-477B-86AD-97E3AD4D3289}"/>
              </a:ext>
            </a:extLst>
          </p:cNvPr>
          <p:cNvSpPr/>
          <p:nvPr/>
        </p:nvSpPr>
        <p:spPr>
          <a:xfrm>
            <a:off x="416459" y="841080"/>
            <a:ext cx="11362099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6.Daming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“Please don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cry.”yesterday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7.Please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when you take photos.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8.It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easy to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犯错误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English words.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9.Amy is going to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Sunday.(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埃米准备这周日打一场棒球比赛。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10.Daming is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he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very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大明在大叫是因为他非常生气。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B81217-9BCE-471F-B470-07F39A444261}"/>
              </a:ext>
            </a:extLst>
          </p:cNvPr>
          <p:cNvSpPr/>
          <p:nvPr/>
        </p:nvSpPr>
        <p:spPr>
          <a:xfrm>
            <a:off x="2612574" y="985896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904F753-8973-441F-936D-57F56ED373E2}"/>
              </a:ext>
            </a:extLst>
          </p:cNvPr>
          <p:cNvSpPr/>
          <p:nvPr/>
        </p:nvSpPr>
        <p:spPr>
          <a:xfrm>
            <a:off x="2231472" y="172104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8D0503A-C5FF-4C01-9514-031172F6DBA8}"/>
              </a:ext>
            </a:extLst>
          </p:cNvPr>
          <p:cNvSpPr/>
          <p:nvPr/>
        </p:nvSpPr>
        <p:spPr>
          <a:xfrm>
            <a:off x="2842794" y="2453712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CB179F4-9E34-4C7D-9E3D-4C4190EE3470}"/>
              </a:ext>
            </a:extLst>
          </p:cNvPr>
          <p:cNvSpPr/>
          <p:nvPr/>
        </p:nvSpPr>
        <p:spPr>
          <a:xfrm>
            <a:off x="4560443" y="2453711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C468D99-B6EF-49AF-8A85-EE96B337AC3B}"/>
              </a:ext>
            </a:extLst>
          </p:cNvPr>
          <p:cNvSpPr/>
          <p:nvPr/>
        </p:nvSpPr>
        <p:spPr>
          <a:xfrm>
            <a:off x="3880401" y="3170752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0D03D8-9D40-463E-9584-53F6BF409B8A}"/>
              </a:ext>
            </a:extLst>
          </p:cNvPr>
          <p:cNvSpPr/>
          <p:nvPr/>
        </p:nvSpPr>
        <p:spPr>
          <a:xfrm>
            <a:off x="5794603" y="3190932"/>
            <a:ext cx="367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CD3B6C9-C188-42E8-B469-E8023045078E}"/>
              </a:ext>
            </a:extLst>
          </p:cNvPr>
          <p:cNvSpPr/>
          <p:nvPr/>
        </p:nvSpPr>
        <p:spPr>
          <a:xfrm>
            <a:off x="6887602" y="3187435"/>
            <a:ext cx="1531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DEDAA66-783B-4BC1-84E7-99ACCE162BD4}"/>
              </a:ext>
            </a:extLst>
          </p:cNvPr>
          <p:cNvSpPr/>
          <p:nvPr/>
        </p:nvSpPr>
        <p:spPr>
          <a:xfrm>
            <a:off x="9075803" y="3187435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3D79872-FEA9-4143-8B3A-474E5CD77927}"/>
              </a:ext>
            </a:extLst>
          </p:cNvPr>
          <p:cNvSpPr/>
          <p:nvPr/>
        </p:nvSpPr>
        <p:spPr>
          <a:xfrm>
            <a:off x="2952875" y="4623616"/>
            <a:ext cx="1598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9B48CBA-4CA1-47B6-B610-D486F40072DD}"/>
              </a:ext>
            </a:extLst>
          </p:cNvPr>
          <p:cNvSpPr/>
          <p:nvPr/>
        </p:nvSpPr>
        <p:spPr>
          <a:xfrm>
            <a:off x="8216217" y="4639832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15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957A5D-B5F1-466F-A9D4-1810BD575DC2}"/>
              </a:ext>
            </a:extLst>
          </p:cNvPr>
          <p:cNvSpPr/>
          <p:nvPr/>
        </p:nvSpPr>
        <p:spPr>
          <a:xfrm>
            <a:off x="337996" y="821070"/>
            <a:ext cx="11516008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五、根据例子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选择合适的单词写在括号内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并仿写句子。</a:t>
            </a:r>
            <a:endParaRPr lang="en-US" altLang="zh-CN" sz="34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:(run, afraid)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A:Why are you running?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B:Because 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afraid.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happy)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B: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E3D552-DD26-4BDB-87B9-4DDE2C933F7C}"/>
              </a:ext>
            </a:extLst>
          </p:cNvPr>
          <p:cNvSpPr/>
          <p:nvPr/>
        </p:nvSpPr>
        <p:spPr>
          <a:xfrm>
            <a:off x="2589291" y="1653120"/>
            <a:ext cx="4155541" cy="615553"/>
          </a:xfrm>
          <a:prstGeom prst="rect">
            <a:avLst/>
          </a:prstGeom>
          <a:ln w="19050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shout  run   smile   cry</a:t>
            </a:r>
            <a:endParaRPr lang="zh-CN" altLang="en-US" sz="34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F18DFB0-774B-4056-8FC3-028683B92216}"/>
              </a:ext>
            </a:extLst>
          </p:cNvPr>
          <p:cNvSpPr/>
          <p:nvPr/>
        </p:nvSpPr>
        <p:spPr>
          <a:xfrm>
            <a:off x="1090378" y="4091674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smile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169312F-B2DB-44D5-9DD7-2EA0DB0BCBAB}"/>
              </a:ext>
            </a:extLst>
          </p:cNvPr>
          <p:cNvSpPr/>
          <p:nvPr/>
        </p:nvSpPr>
        <p:spPr>
          <a:xfrm>
            <a:off x="927906" y="4841179"/>
            <a:ext cx="41617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smiling?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5920538-7036-4FC5-B1FE-2DF60813F67B}"/>
              </a:ext>
            </a:extLst>
          </p:cNvPr>
          <p:cNvSpPr/>
          <p:nvPr/>
        </p:nvSpPr>
        <p:spPr>
          <a:xfrm>
            <a:off x="6650406" y="4852740"/>
            <a:ext cx="3743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happy.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1093</Words>
  <Application>Microsoft Office PowerPoint</Application>
  <PresentationFormat>宽屏</PresentationFormat>
  <Paragraphs>163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方正小标宋_GBK</vt:lpstr>
      <vt:lpstr>Wingdings</vt:lpstr>
      <vt:lpstr>Arial</vt:lpstr>
      <vt:lpstr>Times New Roman</vt:lpstr>
      <vt:lpstr>方正大标宋_GBK</vt:lpstr>
      <vt:lpstr>方正隶变_GBK</vt:lpstr>
      <vt:lpstr>Calibri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259</cp:revision>
  <dcterms:created xsi:type="dcterms:W3CDTF">2019-06-19T02:08:00Z</dcterms:created>
  <dcterms:modified xsi:type="dcterms:W3CDTF">2014-01-28T12:16:52Z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