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7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Module 1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35A803-3BB6-4306-A0EC-7BD1460D78D0}"/>
              </a:ext>
            </a:extLst>
          </p:cNvPr>
          <p:cNvSpPr/>
          <p:nvPr/>
        </p:nvSpPr>
        <p:spPr>
          <a:xfrm>
            <a:off x="505459" y="861093"/>
            <a:ext cx="10883799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.Be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!The light is red.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.How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hot dog?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.—I􀆳m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thirsty.Can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have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Sure,here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.Dinner is ready.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meal!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8E69BF-95FE-4F0C-ACB8-44F99B186157}"/>
              </a:ext>
            </a:extLst>
          </p:cNvPr>
          <p:cNvSpPr/>
          <p:nvPr/>
        </p:nvSpPr>
        <p:spPr>
          <a:xfrm>
            <a:off x="2039261" y="1799420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areful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CBC39D-7B3C-4EAF-A2B6-F1E1629E2101}"/>
              </a:ext>
            </a:extLst>
          </p:cNvPr>
          <p:cNvSpPr/>
          <p:nvPr/>
        </p:nvSpPr>
        <p:spPr>
          <a:xfrm>
            <a:off x="2584205" y="257728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uch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06314C-EF88-4452-8C21-953053ACB999}"/>
              </a:ext>
            </a:extLst>
          </p:cNvPr>
          <p:cNvSpPr/>
          <p:nvPr/>
        </p:nvSpPr>
        <p:spPr>
          <a:xfrm>
            <a:off x="6053954" y="329320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ola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D98F01-594A-49E3-8FD4-2D2C6E39A4C8}"/>
              </a:ext>
            </a:extLst>
          </p:cNvPr>
          <p:cNvSpPr/>
          <p:nvPr/>
        </p:nvSpPr>
        <p:spPr>
          <a:xfrm>
            <a:off x="4290821" y="4886645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njoy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35A803-3BB6-4306-A0EC-7BD1460D78D0}"/>
              </a:ext>
            </a:extLst>
          </p:cNvPr>
          <p:cNvSpPr/>
          <p:nvPr/>
        </p:nvSpPr>
        <p:spPr>
          <a:xfrm>
            <a:off x="505458" y="861093"/>
            <a:ext cx="11006455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.This hot dog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delicious.I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to try it.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five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twenty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这个汉堡包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美元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美分。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AA6041-E411-44F3-9CAA-70760AF8230B}"/>
              </a:ext>
            </a:extLst>
          </p:cNvPr>
          <p:cNvSpPr/>
          <p:nvPr/>
        </p:nvSpPr>
        <p:spPr>
          <a:xfrm>
            <a:off x="3461014" y="119283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ooks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CC5149-6A02-47EF-AA38-D51706B5FB28}"/>
              </a:ext>
            </a:extLst>
          </p:cNvPr>
          <p:cNvSpPr/>
          <p:nvPr/>
        </p:nvSpPr>
        <p:spPr>
          <a:xfrm>
            <a:off x="1863643" y="2310352"/>
            <a:ext cx="20683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hamburger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1AB4136-E175-4F64-9CA0-E90FD376367A}"/>
              </a:ext>
            </a:extLst>
          </p:cNvPr>
          <p:cNvSpPr/>
          <p:nvPr/>
        </p:nvSpPr>
        <p:spPr>
          <a:xfrm>
            <a:off x="5430830" y="2310351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dollars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78F2FF-CF4E-44B2-A50C-CC0D206F79E2}"/>
              </a:ext>
            </a:extLst>
          </p:cNvPr>
          <p:cNvSpPr/>
          <p:nvPr/>
        </p:nvSpPr>
        <p:spPr>
          <a:xfrm>
            <a:off x="9246009" y="230640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cents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42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FF80EC-C5B8-4B05-80A6-F4D4944E56C4}"/>
              </a:ext>
            </a:extLst>
          </p:cNvPr>
          <p:cNvSpPr/>
          <p:nvPr/>
        </p:nvSpPr>
        <p:spPr>
          <a:xfrm>
            <a:off x="505460" y="861093"/>
            <a:ext cx="10910960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hamburger?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—It􀆳s 13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much;dollar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much;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many;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.Hurry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up,John!Here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bus!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A.come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B.coming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C.comes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E1EEA9-48B7-4785-A242-5096291EACC5}"/>
              </a:ext>
            </a:extLst>
          </p:cNvPr>
          <p:cNvSpPr/>
          <p:nvPr/>
        </p:nvSpPr>
        <p:spPr>
          <a:xfrm>
            <a:off x="1042151" y="17903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492020-CA51-486C-AFCE-3ECFAEE64212}"/>
              </a:ext>
            </a:extLst>
          </p:cNvPr>
          <p:cNvSpPr/>
          <p:nvPr/>
        </p:nvSpPr>
        <p:spPr>
          <a:xfrm>
            <a:off x="993732" y="4198624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FF80EC-C5B8-4B05-80A6-F4D4944E56C4}"/>
              </a:ext>
            </a:extLst>
          </p:cNvPr>
          <p:cNvSpPr/>
          <p:nvPr/>
        </p:nvSpPr>
        <p:spPr>
          <a:xfrm>
            <a:off x="505460" y="861093"/>
            <a:ext cx="10910960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.We want three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A.colas;hot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B.cola;hot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dogs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C.colas;hot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dogs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 want a hot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dog,please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a hot dog?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E469900-E85E-44D9-83E8-55B844BF4E89}"/>
              </a:ext>
            </a:extLst>
          </p:cNvPr>
          <p:cNvSpPr/>
          <p:nvPr/>
        </p:nvSpPr>
        <p:spPr>
          <a:xfrm>
            <a:off x="984024" y="10146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7A5CDC-73AE-4607-85B3-3A7A44F8BD94}"/>
              </a:ext>
            </a:extLst>
          </p:cNvPr>
          <p:cNvSpPr/>
          <p:nvPr/>
        </p:nvSpPr>
        <p:spPr>
          <a:xfrm>
            <a:off x="1002130" y="25741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976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FF80EC-C5B8-4B05-80A6-F4D4944E56C4}"/>
              </a:ext>
            </a:extLst>
          </p:cNvPr>
          <p:cNvSpPr/>
          <p:nvPr/>
        </p:nvSpPr>
        <p:spPr>
          <a:xfrm>
            <a:off x="505460" y="861093"/>
            <a:ext cx="109109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 you want?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Noodles,please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.This banana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C.to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74698E-E586-4B63-B10D-E933B15DF1B2}"/>
              </a:ext>
            </a:extLst>
          </p:cNvPr>
          <p:cNvSpPr/>
          <p:nvPr/>
        </p:nvSpPr>
        <p:spPr>
          <a:xfrm>
            <a:off x="984024" y="10184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3229FC6-4B90-47B0-A34F-9FE25DB290C0}"/>
              </a:ext>
            </a:extLst>
          </p:cNvPr>
          <p:cNvSpPr/>
          <p:nvPr/>
        </p:nvSpPr>
        <p:spPr>
          <a:xfrm>
            <a:off x="1044281" y="25555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764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340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2014-01-30T04:41:17Z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