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39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86DBE55-80E2-46BC-8EBD-FAD6AEAB937B}"/>
              </a:ext>
            </a:extLst>
          </p:cNvPr>
          <p:cNvSpPr/>
          <p:nvPr/>
        </p:nvSpPr>
        <p:spPr>
          <a:xfrm>
            <a:off x="505460" y="841079"/>
            <a:ext cx="11006454" cy="4141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一、判断下列每组单词画线部分发音是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tter      sp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            )2.sp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)3.pr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ar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nd	         (            )4.r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	     m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        w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	         (            )6.t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	      w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C3DFEA9-A0B2-42AB-9835-689DED244A77}"/>
              </a:ext>
            </a:extLst>
          </p:cNvPr>
          <p:cNvSpPr/>
          <p:nvPr/>
        </p:nvSpPr>
        <p:spPr>
          <a:xfrm>
            <a:off x="1066196" y="228930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74B067-A282-4AD1-9502-7FF194B74E73}"/>
              </a:ext>
            </a:extLst>
          </p:cNvPr>
          <p:cNvSpPr/>
          <p:nvPr/>
        </p:nvSpPr>
        <p:spPr>
          <a:xfrm>
            <a:off x="1111465" y="3328332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ED40966-47AB-40F9-BA8F-3D45C7E07955}"/>
              </a:ext>
            </a:extLst>
          </p:cNvPr>
          <p:cNvSpPr/>
          <p:nvPr/>
        </p:nvSpPr>
        <p:spPr>
          <a:xfrm>
            <a:off x="1108649" y="43530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3C001F-E5A6-4056-92B1-9EA90681A60C}"/>
              </a:ext>
            </a:extLst>
          </p:cNvPr>
          <p:cNvSpPr/>
          <p:nvPr/>
        </p:nvSpPr>
        <p:spPr>
          <a:xfrm>
            <a:off x="6598009" y="22892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56A3C7C-A052-4F3D-AF0D-18E8782CB1A7}"/>
              </a:ext>
            </a:extLst>
          </p:cNvPr>
          <p:cNvSpPr/>
          <p:nvPr/>
        </p:nvSpPr>
        <p:spPr>
          <a:xfrm>
            <a:off x="6588955" y="33283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E03E036-C43E-42D7-BD88-E724DF573AEC}"/>
              </a:ext>
            </a:extLst>
          </p:cNvPr>
          <p:cNvSpPr/>
          <p:nvPr/>
        </p:nvSpPr>
        <p:spPr>
          <a:xfrm>
            <a:off x="6588955" y="436736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38226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7DFD6C-FAFF-438C-BFA0-646D67E9CEED}"/>
              </a:ext>
            </a:extLst>
          </p:cNvPr>
          <p:cNvSpPr/>
          <p:nvPr/>
        </p:nvSpPr>
        <p:spPr>
          <a:xfrm>
            <a:off x="579421" y="861094"/>
            <a:ext cx="11516009" cy="551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)1.Zhong Nanshan is a role model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and me.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)2.The man was blind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deaf.He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couldn’t see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A.and;or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B.or;and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C.and;and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)3.Confucius was born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551 BC.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A.in;on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B.in;in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C.on;in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5FBE71C-28D4-44DE-ABF4-839E5DC499D5}"/>
              </a:ext>
            </a:extLst>
          </p:cNvPr>
          <p:cNvSpPr/>
          <p:nvPr/>
        </p:nvSpPr>
        <p:spPr>
          <a:xfrm>
            <a:off x="1105525" y="17994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D1EB4E0-39DF-4077-93EA-E962C90B587F}"/>
              </a:ext>
            </a:extLst>
          </p:cNvPr>
          <p:cNvSpPr/>
          <p:nvPr/>
        </p:nvSpPr>
        <p:spPr>
          <a:xfrm>
            <a:off x="1140737" y="33204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6604EC-A325-4BCB-9086-58F70EAFC2B2}"/>
              </a:ext>
            </a:extLst>
          </p:cNvPr>
          <p:cNvSpPr/>
          <p:nvPr/>
        </p:nvSpPr>
        <p:spPr>
          <a:xfrm>
            <a:off x="1129871" y="49590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7DFD6C-FAFF-438C-BFA0-646D67E9CEED}"/>
              </a:ext>
            </a:extLst>
          </p:cNvPr>
          <p:cNvSpPr/>
          <p:nvPr/>
        </p:nvSpPr>
        <p:spPr>
          <a:xfrm>
            <a:off x="579421" y="861094"/>
            <a:ext cx="11353046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)4.She wrote a book about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travelled all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world.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A.she;around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B.her;about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C.herself;over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)5.Helen lived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eighty-seven.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	                          B.to be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)6.Daming wants to travel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world.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B.about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40B0222-7557-4891-8DDD-85548F20C521}"/>
              </a:ext>
            </a:extLst>
          </p:cNvPr>
          <p:cNvSpPr/>
          <p:nvPr/>
        </p:nvSpPr>
        <p:spPr>
          <a:xfrm>
            <a:off x="1158843" y="10775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AFB7E4-F61B-40BC-B0BD-6FCE290913F0}"/>
              </a:ext>
            </a:extLst>
          </p:cNvPr>
          <p:cNvSpPr/>
          <p:nvPr/>
        </p:nvSpPr>
        <p:spPr>
          <a:xfrm>
            <a:off x="1132684" y="33597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7852A1-443A-4EB7-B679-A4A26ED332F3}"/>
              </a:ext>
            </a:extLst>
          </p:cNvPr>
          <p:cNvSpPr/>
          <p:nvPr/>
        </p:nvSpPr>
        <p:spPr>
          <a:xfrm>
            <a:off x="1129870" y="49319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51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7DFD6C-FAFF-438C-BFA0-646D67E9CEED}"/>
              </a:ext>
            </a:extLst>
          </p:cNvPr>
          <p:cNvSpPr/>
          <p:nvPr/>
        </p:nvSpPr>
        <p:spPr>
          <a:xfrm>
            <a:off x="579421" y="861094"/>
            <a:ext cx="10932493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you born?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—I was born in 2012.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C.How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)8.—Were you born in Maoming?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—Yes,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am	             B.I were	                  C.I was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DA35CF-7DD0-4C80-B76E-D776211FF464}"/>
              </a:ext>
            </a:extLst>
          </p:cNvPr>
          <p:cNvSpPr/>
          <p:nvPr/>
        </p:nvSpPr>
        <p:spPr>
          <a:xfrm>
            <a:off x="1170866" y="10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70A981-3FEB-4FC2-A7FF-E4C8C54FB62A}"/>
              </a:ext>
            </a:extLst>
          </p:cNvPr>
          <p:cNvSpPr/>
          <p:nvPr/>
        </p:nvSpPr>
        <p:spPr>
          <a:xfrm>
            <a:off x="1155874" y="34018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820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379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方正隶变_GBK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2014-01-30T05:55:28Z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