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9" r:id="rId5"/>
    <p:sldId id="539" r:id="rId6"/>
    <p:sldId id="540" r:id="rId7"/>
    <p:sldId id="530" r:id="rId8"/>
    <p:sldId id="543" r:id="rId9"/>
    <p:sldId id="541" r:id="rId10"/>
    <p:sldId id="544" r:id="rId11"/>
    <p:sldId id="545" r:id="rId12"/>
    <p:sldId id="542" r:id="rId13"/>
    <p:sldId id="546" r:id="rId14"/>
    <p:sldId id="531" r:id="rId15"/>
    <p:sldId id="547" r:id="rId16"/>
    <p:sldId id="526" r:id="rId17"/>
    <p:sldId id="548" r:id="rId18"/>
    <p:sldId id="427" r:id="rId19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大标宋_GBK" panose="03000509000000000000" pitchFamily="65" charset="-122"/>
      <p:regular r:id="rId24"/>
    </p:embeddedFont>
    <p:embeddedFont>
      <p:font typeface="方正大标宋简体" panose="02000000000000000000" pitchFamily="2" charset="-122"/>
      <p:regular r:id="rId25"/>
    </p:embeddedFont>
    <p:embeddedFont>
      <p:font typeface="方正隶变_GBK" panose="03000509000000000000" pitchFamily="65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7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9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１ 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The balloons are flying away!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4A12BB6-8974-4714-9EFA-DBFE4FB78D22}"/>
              </a:ext>
            </a:extLst>
          </p:cNvPr>
          <p:cNvSpPr/>
          <p:nvPr/>
        </p:nvSpPr>
        <p:spPr>
          <a:xfrm>
            <a:off x="597529" y="841079"/>
            <a:ext cx="10827944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1.jpeg">
            <a:extLst>
              <a:ext uri="{FF2B5EF4-FFF2-40B4-BE49-F238E27FC236}">
                <a16:creationId xmlns:a16="http://schemas.microsoft.com/office/drawing/2014/main" id="{7CF945BE-A593-4CD2-9F83-F209C3E8B5B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705054" y="1125225"/>
            <a:ext cx="5313363" cy="230377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5B88FA3-8BFB-46CA-8619-62D3F015A5B7}"/>
              </a:ext>
            </a:extLst>
          </p:cNvPr>
          <p:cNvSpPr/>
          <p:nvPr/>
        </p:nvSpPr>
        <p:spPr>
          <a:xfrm>
            <a:off x="1263417" y="4163311"/>
            <a:ext cx="826988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away.Who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me?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B1A348F-D13B-4443-8CEF-8E9823677D01}"/>
              </a:ext>
            </a:extLst>
          </p:cNvPr>
          <p:cNvSpPr/>
          <p:nvPr/>
        </p:nvSpPr>
        <p:spPr>
          <a:xfrm>
            <a:off x="1263417" y="4926846"/>
            <a:ext cx="52411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Sorry,I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t.I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dancing.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691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4A12BB6-8974-4714-9EFA-DBFE4FB78D22}"/>
              </a:ext>
            </a:extLst>
          </p:cNvPr>
          <p:cNvSpPr/>
          <p:nvPr/>
        </p:nvSpPr>
        <p:spPr>
          <a:xfrm>
            <a:off x="597529" y="841079"/>
            <a:ext cx="10827944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—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2.jpeg">
            <a:extLst>
              <a:ext uri="{FF2B5EF4-FFF2-40B4-BE49-F238E27FC236}">
                <a16:creationId xmlns:a16="http://schemas.microsoft.com/office/drawing/2014/main" id="{E51F81B1-E163-4AD9-81B6-6635169C986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851487"/>
            <a:ext cx="5083064" cy="220392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2C6A398-6702-4B6C-BE05-2B3592A8976A}"/>
              </a:ext>
            </a:extLst>
          </p:cNvPr>
          <p:cNvSpPr/>
          <p:nvPr/>
        </p:nvSpPr>
        <p:spPr>
          <a:xfrm>
            <a:off x="1889156" y="3199705"/>
            <a:ext cx="8546471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falling.Who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me?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6CEEF01-E315-4165-9CEA-FEEAC3C19F2D}"/>
              </a:ext>
            </a:extLst>
          </p:cNvPr>
          <p:cNvSpPr/>
          <p:nvPr/>
        </p:nvSpPr>
        <p:spPr>
          <a:xfrm>
            <a:off x="1889156" y="4172363"/>
            <a:ext cx="796101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Sorry,I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t.I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08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ADF2BDC-3277-44DD-8DE2-C0B802EB891E}"/>
              </a:ext>
            </a:extLst>
          </p:cNvPr>
          <p:cNvSpPr/>
          <p:nvPr/>
        </p:nvSpPr>
        <p:spPr>
          <a:xfrm>
            <a:off x="505459" y="861094"/>
            <a:ext cx="11006455" cy="3132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六、从方框中选择合适的选项补全对话。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Lily:I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thirsty,mum.But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can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find my bottle.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Mum:Sorry,I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 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Lily:Can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help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me,Dad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717EB15-8C31-4494-B074-01749F54BAF4}"/>
              </a:ext>
            </a:extLst>
          </p:cNvPr>
          <p:cNvSpPr/>
          <p:nvPr/>
        </p:nvSpPr>
        <p:spPr>
          <a:xfrm>
            <a:off x="5754986" y="2723719"/>
            <a:ext cx="5435097" cy="35858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A.Sorry,I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B.Thank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you,Grandpa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C.Can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help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me,Mum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D.Your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 is watching TV.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help me?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F.I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washing clothes. 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BBC9025-A359-49B9-ACED-6AEDCC5C7DDA}"/>
              </a:ext>
            </a:extLst>
          </p:cNvPr>
          <p:cNvSpPr/>
          <p:nvPr/>
        </p:nvSpPr>
        <p:spPr>
          <a:xfrm>
            <a:off x="9470928" y="17903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A76CEC-D15E-44C7-B8E2-EE1828694670}"/>
              </a:ext>
            </a:extLst>
          </p:cNvPr>
          <p:cNvSpPr/>
          <p:nvPr/>
        </p:nvSpPr>
        <p:spPr>
          <a:xfrm>
            <a:off x="4443139" y="257801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187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ADF2BDC-3277-44DD-8DE2-C0B802EB891E}"/>
              </a:ext>
            </a:extLst>
          </p:cNvPr>
          <p:cNvSpPr/>
          <p:nvPr/>
        </p:nvSpPr>
        <p:spPr>
          <a:xfrm>
            <a:off x="505459" y="861094"/>
            <a:ext cx="11006455" cy="391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watering the flowers.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Grandpa:I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help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you.Look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Lily.It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your bag.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Lily: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92FD3E3-3438-459A-A023-4D7BBB7F4C4D}"/>
              </a:ext>
            </a:extLst>
          </p:cNvPr>
          <p:cNvSpPr/>
          <p:nvPr/>
        </p:nvSpPr>
        <p:spPr>
          <a:xfrm>
            <a:off x="6258858" y="2167115"/>
            <a:ext cx="5077052" cy="35858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A.Sorry,I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B.Thank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you,Grandpa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C.Can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help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me,Mum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D.Your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 is watching TV.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help me?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F.I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washing clothes. 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276911-1663-45FC-B0D2-517FBB4A6417}"/>
              </a:ext>
            </a:extLst>
          </p:cNvPr>
          <p:cNvSpPr/>
          <p:nvPr/>
        </p:nvSpPr>
        <p:spPr>
          <a:xfrm>
            <a:off x="2174339" y="9812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6CC5F02-E9AD-4695-9E2D-8D669C0BF7D8}"/>
              </a:ext>
            </a:extLst>
          </p:cNvPr>
          <p:cNvSpPr/>
          <p:nvPr/>
        </p:nvSpPr>
        <p:spPr>
          <a:xfrm>
            <a:off x="2162471" y="17764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B5206B1-4025-4112-9ED8-DA1D002242E5}"/>
              </a:ext>
            </a:extLst>
          </p:cNvPr>
          <p:cNvSpPr/>
          <p:nvPr/>
        </p:nvSpPr>
        <p:spPr>
          <a:xfrm>
            <a:off x="2126557" y="413108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963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962C12C-938B-4FF3-A810-8695CF772777}"/>
              </a:ext>
            </a:extLst>
          </p:cNvPr>
          <p:cNvSpPr/>
          <p:nvPr/>
        </p:nvSpPr>
        <p:spPr>
          <a:xfrm>
            <a:off x="505460" y="821083"/>
            <a:ext cx="11006454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七、任务型阅读。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is Children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Day.It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sunny.The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children are buying things for their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buy 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cake,some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oranges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balloons.The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balloons are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red,blue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yellow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green.Suddenly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),the balloons are flying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away!Look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balloons!They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say,“Happy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Children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Day!”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962C12C-938B-4FF3-A810-8695CF772777}"/>
              </a:ext>
            </a:extLst>
          </p:cNvPr>
          <p:cNvSpPr/>
          <p:nvPr/>
        </p:nvSpPr>
        <p:spPr>
          <a:xfrm>
            <a:off x="505460" y="821083"/>
            <a:ext cx="11006454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给短文选择最佳标题。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School Day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B.Teachers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C.Children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)1.The weather on Children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Day is cloudy.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)2.The balloons are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red,blue,yellow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green.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)3.The oranges are flying away.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)4.They buy 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cake,some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bananas and balloons.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E317923-4D42-455D-80E8-BBF64836FAEE}"/>
              </a:ext>
            </a:extLst>
          </p:cNvPr>
          <p:cNvSpPr/>
          <p:nvPr/>
        </p:nvSpPr>
        <p:spPr>
          <a:xfrm>
            <a:off x="6890690" y="10165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D7CF4C6-5AED-4C9C-BDE6-17C3C1FEAB85}"/>
              </a:ext>
            </a:extLst>
          </p:cNvPr>
          <p:cNvSpPr/>
          <p:nvPr/>
        </p:nvSpPr>
        <p:spPr>
          <a:xfrm>
            <a:off x="1120515" y="336562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0A546C-36B3-4702-A517-3C110A12AC62}"/>
              </a:ext>
            </a:extLst>
          </p:cNvPr>
          <p:cNvSpPr/>
          <p:nvPr/>
        </p:nvSpPr>
        <p:spPr>
          <a:xfrm>
            <a:off x="1146677" y="41747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B2BBD0C-E09D-4E99-A3A8-A0A3F2594C43}"/>
              </a:ext>
            </a:extLst>
          </p:cNvPr>
          <p:cNvSpPr/>
          <p:nvPr/>
        </p:nvSpPr>
        <p:spPr>
          <a:xfrm>
            <a:off x="1117701" y="494126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D4697B4-EA39-47BA-BAB1-AD24691F24B5}"/>
              </a:ext>
            </a:extLst>
          </p:cNvPr>
          <p:cNvSpPr/>
          <p:nvPr/>
        </p:nvSpPr>
        <p:spPr>
          <a:xfrm>
            <a:off x="1125756" y="569875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877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070C66B-CEF3-4F0A-A27B-3E9329A7D9F4}"/>
              </a:ext>
            </a:extLst>
          </p:cNvPr>
          <p:cNvSpPr/>
          <p:nvPr/>
        </p:nvSpPr>
        <p:spPr>
          <a:xfrm>
            <a:off x="380246" y="1651495"/>
            <a:ext cx="7948942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补全短文。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Sunday.Jack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family are in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park.They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having a good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time.Look!His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.His dad is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.His sister Bella is talking to her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dad.She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wants to row a boat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too.His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84.jpeg">
            <a:extLst>
              <a:ext uri="{FF2B5EF4-FFF2-40B4-BE49-F238E27FC236}">
                <a16:creationId xmlns:a16="http://schemas.microsoft.com/office/drawing/2014/main" id="{D94767EB-E197-44EC-8CE7-CB527F279BD2}"/>
              </a:ext>
            </a:extLst>
          </p:cNvPr>
          <p:cNvPicPr/>
          <p:nvPr/>
        </p:nvPicPr>
        <p:blipFill rotWithShape="1">
          <a:blip r:embed="rId5"/>
          <a:srcRect l="12564" t="6862"/>
          <a:stretch/>
        </p:blipFill>
        <p:spPr>
          <a:xfrm>
            <a:off x="8555525" y="843317"/>
            <a:ext cx="3515083" cy="412653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9338DFF-6656-4247-9448-8EBEAFEB0A7B}"/>
              </a:ext>
            </a:extLst>
          </p:cNvPr>
          <p:cNvSpPr/>
          <p:nvPr/>
        </p:nvSpPr>
        <p:spPr>
          <a:xfrm>
            <a:off x="2148316" y="4117107"/>
            <a:ext cx="31694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60EA045-C5D2-43C3-AE65-6B905D29E86A}"/>
              </a:ext>
            </a:extLst>
          </p:cNvPr>
          <p:cNvSpPr/>
          <p:nvPr/>
        </p:nvSpPr>
        <p:spPr>
          <a:xfrm>
            <a:off x="568765" y="4890897"/>
            <a:ext cx="25843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rowing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boat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070C66B-CEF3-4F0A-A27B-3E9329A7D9F4}"/>
              </a:ext>
            </a:extLst>
          </p:cNvPr>
          <p:cNvSpPr/>
          <p:nvPr/>
        </p:nvSpPr>
        <p:spPr>
          <a:xfrm>
            <a:off x="380246" y="836689"/>
            <a:ext cx="7288039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cousin Ann is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brother Peter 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quiet.He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.Where is Jack?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Oh!He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84.jpeg">
            <a:extLst>
              <a:ext uri="{FF2B5EF4-FFF2-40B4-BE49-F238E27FC236}">
                <a16:creationId xmlns:a16="http://schemas.microsoft.com/office/drawing/2014/main" id="{D94767EB-E197-44EC-8CE7-CB527F279BD2}"/>
              </a:ext>
            </a:extLst>
          </p:cNvPr>
          <p:cNvPicPr/>
          <p:nvPr/>
        </p:nvPicPr>
        <p:blipFill rotWithShape="1">
          <a:blip r:embed="rId4"/>
          <a:srcRect l="12564" t="6862"/>
          <a:stretch/>
        </p:blipFill>
        <p:spPr>
          <a:xfrm>
            <a:off x="7832558" y="861094"/>
            <a:ext cx="3515083" cy="412653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CC9F28F-2A39-4615-AEEE-9E04F35082CA}"/>
              </a:ext>
            </a:extLst>
          </p:cNvPr>
          <p:cNvSpPr/>
          <p:nvPr/>
        </p:nvSpPr>
        <p:spPr>
          <a:xfrm>
            <a:off x="3085674" y="933420"/>
            <a:ext cx="3775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bike/bicycle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95B7450-AFCC-474B-B9C5-14227F687A64}"/>
              </a:ext>
            </a:extLst>
          </p:cNvPr>
          <p:cNvSpPr/>
          <p:nvPr/>
        </p:nvSpPr>
        <p:spPr>
          <a:xfrm>
            <a:off x="956865" y="2465147"/>
            <a:ext cx="26452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5C712A0-F13D-4D36-B254-093339147CBD}"/>
              </a:ext>
            </a:extLst>
          </p:cNvPr>
          <p:cNvSpPr/>
          <p:nvPr/>
        </p:nvSpPr>
        <p:spPr>
          <a:xfrm>
            <a:off x="2561731" y="3274677"/>
            <a:ext cx="36519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drawing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430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474B583-A382-4B08-8C6D-877A7375BDC1}"/>
              </a:ext>
            </a:extLst>
          </p:cNvPr>
          <p:cNvSpPr/>
          <p:nvPr/>
        </p:nvSpPr>
        <p:spPr>
          <a:xfrm>
            <a:off x="505460" y="1783535"/>
            <a:ext cx="11146350" cy="4128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一、判断每组单词画线部分发音是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)1.ball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)2.h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p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)3.f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verything	   h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lp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)5.fl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part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(          )6.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	 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B268F65-FCC8-4BB3-A57D-A79BDE214A9D}"/>
              </a:ext>
            </a:extLst>
          </p:cNvPr>
          <p:cNvSpPr/>
          <p:nvPr/>
        </p:nvSpPr>
        <p:spPr>
          <a:xfrm>
            <a:off x="1066341" y="32052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94F90D-5AEA-4D8B-8B99-BE9A72EC6FC0}"/>
              </a:ext>
            </a:extLst>
          </p:cNvPr>
          <p:cNvSpPr/>
          <p:nvPr/>
        </p:nvSpPr>
        <p:spPr>
          <a:xfrm>
            <a:off x="6516382" y="321855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0BA62FC-291B-4CE7-B39B-0772BDF19BF3}"/>
              </a:ext>
            </a:extLst>
          </p:cNvPr>
          <p:cNvSpPr/>
          <p:nvPr/>
        </p:nvSpPr>
        <p:spPr>
          <a:xfrm>
            <a:off x="1075249" y="425101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87A0FEA-2BEF-4C92-967F-6E10906B9F23}"/>
              </a:ext>
            </a:extLst>
          </p:cNvPr>
          <p:cNvSpPr/>
          <p:nvPr/>
        </p:nvSpPr>
        <p:spPr>
          <a:xfrm>
            <a:off x="6570705" y="425101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0584FFE-A9AA-42B6-893E-74A591AE5B75}"/>
              </a:ext>
            </a:extLst>
          </p:cNvPr>
          <p:cNvSpPr/>
          <p:nvPr/>
        </p:nvSpPr>
        <p:spPr>
          <a:xfrm>
            <a:off x="1027460" y="52968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0D6F3DD-A272-4B53-8597-36FB0758D98D}"/>
              </a:ext>
            </a:extLst>
          </p:cNvPr>
          <p:cNvSpPr/>
          <p:nvPr/>
        </p:nvSpPr>
        <p:spPr>
          <a:xfrm>
            <a:off x="6597864" y="5296803"/>
            <a:ext cx="5357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7C98712-375B-4211-BED8-916C8FD19F5A}"/>
              </a:ext>
            </a:extLst>
          </p:cNvPr>
          <p:cNvSpPr/>
          <p:nvPr/>
        </p:nvSpPr>
        <p:spPr>
          <a:xfrm>
            <a:off x="505459" y="821066"/>
            <a:ext cx="11264045" cy="545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二、将下列单词变为现在分词形式。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1.Play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2.cook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3.sing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4.Take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5.make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6.have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7.run	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8.swim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9.Get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3DA39F9-B4B8-4FDF-9051-036FC5CB7816}"/>
              </a:ext>
            </a:extLst>
          </p:cNvPr>
          <p:cNvSpPr/>
          <p:nvPr/>
        </p:nvSpPr>
        <p:spPr>
          <a:xfrm>
            <a:off x="2231472" y="1853739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F2C4FF-AA60-4136-8E31-4B287E6B3C38}"/>
              </a:ext>
            </a:extLst>
          </p:cNvPr>
          <p:cNvSpPr/>
          <p:nvPr/>
        </p:nvSpPr>
        <p:spPr>
          <a:xfrm>
            <a:off x="7398633" y="1853738"/>
            <a:ext cx="20265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cooking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63A95EA-B025-4AF8-9B97-AEAADF7107F7}"/>
              </a:ext>
            </a:extLst>
          </p:cNvPr>
          <p:cNvSpPr/>
          <p:nvPr/>
        </p:nvSpPr>
        <p:spPr>
          <a:xfrm>
            <a:off x="2237412" y="2786288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E4320BB-B012-4EA8-9875-B45983CE9197}"/>
              </a:ext>
            </a:extLst>
          </p:cNvPr>
          <p:cNvSpPr/>
          <p:nvPr/>
        </p:nvSpPr>
        <p:spPr>
          <a:xfrm>
            <a:off x="7439824" y="2775014"/>
            <a:ext cx="17123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0C4FB8-7627-46A2-901B-49B7B02434EF}"/>
              </a:ext>
            </a:extLst>
          </p:cNvPr>
          <p:cNvSpPr/>
          <p:nvPr/>
        </p:nvSpPr>
        <p:spPr>
          <a:xfrm>
            <a:off x="2361197" y="3707562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D7E9D8B-9BAA-498B-A2B2-0A6AFBA8EBBB}"/>
              </a:ext>
            </a:extLst>
          </p:cNvPr>
          <p:cNvSpPr/>
          <p:nvPr/>
        </p:nvSpPr>
        <p:spPr>
          <a:xfrm>
            <a:off x="7398633" y="3730280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2F4AFCB-067C-45C6-AF3D-5B79C1F92981}"/>
              </a:ext>
            </a:extLst>
          </p:cNvPr>
          <p:cNvSpPr/>
          <p:nvPr/>
        </p:nvSpPr>
        <p:spPr>
          <a:xfrm>
            <a:off x="2361197" y="4653775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26AADCA-669F-40BE-B4E3-8AC5B29CF545}"/>
              </a:ext>
            </a:extLst>
          </p:cNvPr>
          <p:cNvSpPr/>
          <p:nvPr/>
        </p:nvSpPr>
        <p:spPr>
          <a:xfrm>
            <a:off x="7339508" y="4642501"/>
            <a:ext cx="24641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EFD4E82-054E-4500-90BA-3FC3397CCB0F}"/>
              </a:ext>
            </a:extLst>
          </p:cNvPr>
          <p:cNvSpPr/>
          <p:nvPr/>
        </p:nvSpPr>
        <p:spPr>
          <a:xfrm>
            <a:off x="2317118" y="5579660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AE884B-37F6-44FD-8D98-AE6AA7EC84DB}"/>
              </a:ext>
            </a:extLst>
          </p:cNvPr>
          <p:cNvSpPr/>
          <p:nvPr/>
        </p:nvSpPr>
        <p:spPr>
          <a:xfrm>
            <a:off x="505459" y="861093"/>
            <a:ext cx="11408901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1.Look at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.They say, “Happy birthday,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2.These things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can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3.Look!The kites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2C74689-C906-482E-A71A-8AE569CEB9BD}"/>
              </a:ext>
            </a:extLst>
          </p:cNvPr>
          <p:cNvSpPr/>
          <p:nvPr/>
        </p:nvSpPr>
        <p:spPr>
          <a:xfrm>
            <a:off x="3598406" y="1790365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alloons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FAFAE3E-948D-4A87-A9C8-E9DBF23B867B}"/>
              </a:ext>
            </a:extLst>
          </p:cNvPr>
          <p:cNvSpPr/>
          <p:nvPr/>
        </p:nvSpPr>
        <p:spPr>
          <a:xfrm>
            <a:off x="4441904" y="3335190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eavy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9C8716D-09B3-48EB-BFC7-0E19887E2AD6}"/>
              </a:ext>
            </a:extLst>
          </p:cNvPr>
          <p:cNvSpPr/>
          <p:nvPr/>
        </p:nvSpPr>
        <p:spPr>
          <a:xfrm>
            <a:off x="8358793" y="3344242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EFF59B0-10F6-4AC7-8BDC-43318332AE65}"/>
              </a:ext>
            </a:extLst>
          </p:cNvPr>
          <p:cNvSpPr/>
          <p:nvPr/>
        </p:nvSpPr>
        <p:spPr>
          <a:xfrm>
            <a:off x="4864073" y="4125783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7C62CE7-0822-4FC9-8998-A0F67C11EEBE}"/>
              </a:ext>
            </a:extLst>
          </p:cNvPr>
          <p:cNvSpPr/>
          <p:nvPr/>
        </p:nvSpPr>
        <p:spPr>
          <a:xfrm>
            <a:off x="8037669" y="4125783"/>
            <a:ext cx="9348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AE884B-37F6-44FD-8D98-AE6AA7EC84DB}"/>
              </a:ext>
            </a:extLst>
          </p:cNvPr>
          <p:cNvSpPr/>
          <p:nvPr/>
        </p:nvSpPr>
        <p:spPr>
          <a:xfrm>
            <a:off x="505459" y="861093"/>
            <a:ext cx="11408901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4.She is going to have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生日聚会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tomorrow.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.Who can help me?(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桔子掉下来了。谁能帮我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.The bus is coming.(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汽车来了。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B0E5742-C2C5-4A17-B70B-70917CA54D7F}"/>
              </a:ext>
            </a:extLst>
          </p:cNvPr>
          <p:cNvSpPr/>
          <p:nvPr/>
        </p:nvSpPr>
        <p:spPr>
          <a:xfrm>
            <a:off x="5206696" y="991243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992A6DA-9E30-4131-8435-8325936CF768}"/>
              </a:ext>
            </a:extLst>
          </p:cNvPr>
          <p:cNvSpPr/>
          <p:nvPr/>
        </p:nvSpPr>
        <p:spPr>
          <a:xfrm>
            <a:off x="8116957" y="1009349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EEE1B76-E677-4A77-AB2F-67B80446A4D2}"/>
              </a:ext>
            </a:extLst>
          </p:cNvPr>
          <p:cNvSpPr/>
          <p:nvPr/>
        </p:nvSpPr>
        <p:spPr>
          <a:xfrm>
            <a:off x="2328099" y="2568965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oranges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F1CD00F-69CC-4B8F-BB50-F80CBCFB015A}"/>
              </a:ext>
            </a:extLst>
          </p:cNvPr>
          <p:cNvSpPr/>
          <p:nvPr/>
        </p:nvSpPr>
        <p:spPr>
          <a:xfrm>
            <a:off x="6209909" y="2572792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B2D980-202F-4B62-8B8D-816285702BA6}"/>
              </a:ext>
            </a:extLst>
          </p:cNvPr>
          <p:cNvSpPr/>
          <p:nvPr/>
        </p:nvSpPr>
        <p:spPr>
          <a:xfrm>
            <a:off x="1407502" y="4127183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1D3DF52-E72D-4716-811E-6C0DD7DC049D}"/>
              </a:ext>
            </a:extLst>
          </p:cNvPr>
          <p:cNvSpPr/>
          <p:nvPr/>
        </p:nvSpPr>
        <p:spPr>
          <a:xfrm>
            <a:off x="2978318" y="4118129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28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AE884B-37F6-44FD-8D98-AE6AA7EC84DB}"/>
              </a:ext>
            </a:extLst>
          </p:cNvPr>
          <p:cNvSpPr/>
          <p:nvPr/>
        </p:nvSpPr>
        <p:spPr>
          <a:xfrm>
            <a:off x="505459" y="861093"/>
            <a:ext cx="11408901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我正在打电话。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8.Mum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supermarket now.(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现在妈妈正在超市里买东西。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8E03CFB-5DEA-4A54-BE21-B4B350FA8FAE}"/>
              </a:ext>
            </a:extLst>
          </p:cNvPr>
          <p:cNvSpPr/>
          <p:nvPr/>
        </p:nvSpPr>
        <p:spPr>
          <a:xfrm>
            <a:off x="2231472" y="10184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2D86788-733A-4CCA-AABE-7A7A94CA892E}"/>
              </a:ext>
            </a:extLst>
          </p:cNvPr>
          <p:cNvSpPr/>
          <p:nvPr/>
        </p:nvSpPr>
        <p:spPr>
          <a:xfrm>
            <a:off x="4098087" y="1012287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303A2DD-CF8F-4E21-A695-FA9BB01F4934}"/>
              </a:ext>
            </a:extLst>
          </p:cNvPr>
          <p:cNvSpPr/>
          <p:nvPr/>
        </p:nvSpPr>
        <p:spPr>
          <a:xfrm>
            <a:off x="5896181" y="1003233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D0E7E65-1310-447F-BED5-175312D04FAF}"/>
              </a:ext>
            </a:extLst>
          </p:cNvPr>
          <p:cNvSpPr/>
          <p:nvPr/>
        </p:nvSpPr>
        <p:spPr>
          <a:xfrm>
            <a:off x="2737763" y="1782211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673942E-4127-4BC4-8404-1E754BD5E414}"/>
              </a:ext>
            </a:extLst>
          </p:cNvPr>
          <p:cNvSpPr/>
          <p:nvPr/>
        </p:nvSpPr>
        <p:spPr>
          <a:xfrm>
            <a:off x="5469867" y="1803010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177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3947F4A-BF67-4EF0-9E06-6667CD899C78}"/>
              </a:ext>
            </a:extLst>
          </p:cNvPr>
          <p:cNvSpPr/>
          <p:nvPr/>
        </p:nvSpPr>
        <p:spPr>
          <a:xfrm>
            <a:off x="505459" y="861093"/>
            <a:ext cx="11372687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)1.—What do you like?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—We like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A.apple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B.hamburger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C.tea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)2.—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your sister?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—She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at the restaurant.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)3.We need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help.Come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help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	                         B.us	                           C.my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21F9DFB-C1FE-47A5-A101-5ECEA4D91E19}"/>
              </a:ext>
            </a:extLst>
          </p:cNvPr>
          <p:cNvSpPr/>
          <p:nvPr/>
        </p:nvSpPr>
        <p:spPr>
          <a:xfrm>
            <a:off x="1114581" y="18265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9EECE20-18ED-4881-BEDA-AF19BD756414}"/>
              </a:ext>
            </a:extLst>
          </p:cNvPr>
          <p:cNvSpPr/>
          <p:nvPr/>
        </p:nvSpPr>
        <p:spPr>
          <a:xfrm>
            <a:off x="1170866" y="33890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6549FDB-42EA-4E52-B649-05C004319482}"/>
              </a:ext>
            </a:extLst>
          </p:cNvPr>
          <p:cNvSpPr/>
          <p:nvPr/>
        </p:nvSpPr>
        <p:spPr>
          <a:xfrm>
            <a:off x="1170866" y="4937381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3947F4A-BF67-4EF0-9E06-6667CD899C78}"/>
              </a:ext>
            </a:extLst>
          </p:cNvPr>
          <p:cNvSpPr/>
          <p:nvPr/>
        </p:nvSpPr>
        <p:spPr>
          <a:xfrm>
            <a:off x="505460" y="861093"/>
            <a:ext cx="10901906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)4.Mum can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A.carry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B.carries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C.carrying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going to have a picnic tomorrow?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—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Yes,you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A.Are;am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B.Am;are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C.Am;am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A1A7F78-231D-45FF-B7AE-EF0FE3371CE2}"/>
              </a:ext>
            </a:extLst>
          </p:cNvPr>
          <p:cNvSpPr/>
          <p:nvPr/>
        </p:nvSpPr>
        <p:spPr>
          <a:xfrm>
            <a:off x="1158843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AE4260B-40D1-4A34-A9CA-D94D73866559}"/>
              </a:ext>
            </a:extLst>
          </p:cNvPr>
          <p:cNvSpPr/>
          <p:nvPr/>
        </p:nvSpPr>
        <p:spPr>
          <a:xfrm>
            <a:off x="1158076" y="26073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265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4A12BB6-8974-4714-9EFA-DBFE4FB78D22}"/>
              </a:ext>
            </a:extLst>
          </p:cNvPr>
          <p:cNvSpPr/>
          <p:nvPr/>
        </p:nvSpPr>
        <p:spPr>
          <a:xfrm>
            <a:off x="597529" y="841079"/>
            <a:ext cx="10827944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仿照例子写对话。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—My books are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falling.Who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help me?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Sorry,I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t.I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reading a book.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0.jpeg">
            <a:extLst>
              <a:ext uri="{FF2B5EF4-FFF2-40B4-BE49-F238E27FC236}">
                <a16:creationId xmlns:a16="http://schemas.microsoft.com/office/drawing/2014/main" id="{0C6E7A55-72F5-42F4-970F-86C1BBF9766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551144" y="1799073"/>
            <a:ext cx="5017225" cy="21753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59406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1050</Words>
  <Application>Microsoft Office PowerPoint</Application>
  <PresentationFormat>宽屏</PresentationFormat>
  <Paragraphs>182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方正隶变_GBK</vt:lpstr>
      <vt:lpstr>Wingdings</vt:lpstr>
      <vt:lpstr>Arial</vt:lpstr>
      <vt:lpstr>方正大标宋简体</vt:lpstr>
      <vt:lpstr>Times New Roman</vt:lpstr>
      <vt:lpstr>方正小标宋_GBK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255</cp:revision>
  <dcterms:created xsi:type="dcterms:W3CDTF">2019-06-19T02:08:00Z</dcterms:created>
  <dcterms:modified xsi:type="dcterms:W3CDTF">2014-01-21T06:35:06Z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