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5" r:id="rId4"/>
    <p:sldId id="500" r:id="rId5"/>
    <p:sldId id="506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大标宋_GBK" panose="03000509000000000000" pitchFamily="65" charset="-122"/>
      <p:regular r:id="rId12"/>
    </p:embeddedFont>
    <p:embeddedFont>
      <p:font typeface="方正大标宋简体" panose="02000000000000000000" pitchFamily="2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55 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10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5334212-B31C-4127-A2A1-0303D05DC66C}"/>
              </a:ext>
            </a:extLst>
          </p:cNvPr>
          <p:cNvSpPr/>
          <p:nvPr/>
        </p:nvSpPr>
        <p:spPr>
          <a:xfrm>
            <a:off x="505460" y="821070"/>
            <a:ext cx="11006454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一、根据中文写出英文。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语文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4.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历史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6.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音乐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8.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体育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10.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168C89C-6FC9-4373-B452-CB1B5FFF28A4}"/>
              </a:ext>
            </a:extLst>
          </p:cNvPr>
          <p:cNvSpPr/>
          <p:nvPr/>
        </p:nvSpPr>
        <p:spPr>
          <a:xfrm>
            <a:off x="2322160" y="1754151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1ED0DEE-8D7F-486C-8E2A-D82AFB82D312}"/>
              </a:ext>
            </a:extLst>
          </p:cNvPr>
          <p:cNvSpPr/>
          <p:nvPr/>
        </p:nvSpPr>
        <p:spPr>
          <a:xfrm>
            <a:off x="2421818" y="2545123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AD32DA1-796C-49D3-A8E4-46B90B27B197}"/>
              </a:ext>
            </a:extLst>
          </p:cNvPr>
          <p:cNvSpPr/>
          <p:nvPr/>
        </p:nvSpPr>
        <p:spPr>
          <a:xfrm>
            <a:off x="2176576" y="3282775"/>
            <a:ext cx="20265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geography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2604271-214C-45B9-B9F4-5175F7CA55E7}"/>
              </a:ext>
            </a:extLst>
          </p:cNvPr>
          <p:cNvSpPr/>
          <p:nvPr/>
        </p:nvSpPr>
        <p:spPr>
          <a:xfrm>
            <a:off x="2712762" y="4075763"/>
            <a:ext cx="6463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4FCC3F0-E811-4C93-ACC0-C746DC9DCD76}"/>
              </a:ext>
            </a:extLst>
          </p:cNvPr>
          <p:cNvSpPr/>
          <p:nvPr/>
        </p:nvSpPr>
        <p:spPr>
          <a:xfrm>
            <a:off x="2446164" y="4850569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French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45DDE5B-CDB7-40C2-A60D-D0FDD8C5FA15}"/>
              </a:ext>
            </a:extLst>
          </p:cNvPr>
          <p:cNvSpPr/>
          <p:nvPr/>
        </p:nvSpPr>
        <p:spPr>
          <a:xfrm>
            <a:off x="7520160" y="1754150"/>
            <a:ext cx="1518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FA66917-6879-48C6-BA39-3289D58DA776}"/>
              </a:ext>
            </a:extLst>
          </p:cNvPr>
          <p:cNvSpPr/>
          <p:nvPr/>
        </p:nvSpPr>
        <p:spPr>
          <a:xfrm>
            <a:off x="7640384" y="2519410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history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AF2F7F5-618A-4B69-B372-4C05FFC6E32D}"/>
              </a:ext>
            </a:extLst>
          </p:cNvPr>
          <p:cNvSpPr/>
          <p:nvPr/>
        </p:nvSpPr>
        <p:spPr>
          <a:xfrm>
            <a:off x="7665231" y="3282775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music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09FC9CC-94AF-4AB9-9D6A-9BB34C0D251F}"/>
              </a:ext>
            </a:extLst>
          </p:cNvPr>
          <p:cNvSpPr/>
          <p:nvPr/>
        </p:nvSpPr>
        <p:spPr>
          <a:xfrm>
            <a:off x="7840942" y="4075764"/>
            <a:ext cx="6928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4C72A3F-F9C0-4F45-9ACC-DAD3F2DE4368}"/>
              </a:ext>
            </a:extLst>
          </p:cNvPr>
          <p:cNvSpPr/>
          <p:nvPr/>
        </p:nvSpPr>
        <p:spPr>
          <a:xfrm>
            <a:off x="7798623" y="4866736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science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3D495E5-C130-4CF3-8382-34DED9020D37}"/>
              </a:ext>
            </a:extLst>
          </p:cNvPr>
          <p:cNvSpPr/>
          <p:nvPr/>
        </p:nvSpPr>
        <p:spPr>
          <a:xfrm>
            <a:off x="505459" y="861094"/>
            <a:ext cx="11006455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)1.This is a New Year speech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teachers.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A.with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)2.The holiday is nearly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end.We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going to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beautiful place.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A.leave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B.leaving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C.live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A35998F-3BA1-42FF-ADDA-19E1E04AC0E2}"/>
              </a:ext>
            </a:extLst>
          </p:cNvPr>
          <p:cNvSpPr/>
          <p:nvPr/>
        </p:nvSpPr>
        <p:spPr>
          <a:xfrm>
            <a:off x="1170866" y="18175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7ED80B3-683B-4740-96DC-4C8A9918281C}"/>
              </a:ext>
            </a:extLst>
          </p:cNvPr>
          <p:cNvSpPr/>
          <p:nvPr/>
        </p:nvSpPr>
        <p:spPr>
          <a:xfrm>
            <a:off x="1134953" y="339025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251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3D495E5-C130-4CF3-8382-34DED9020D37}"/>
              </a:ext>
            </a:extLst>
          </p:cNvPr>
          <p:cNvSpPr/>
          <p:nvPr/>
        </p:nvSpPr>
        <p:spPr>
          <a:xfrm>
            <a:off x="505459" y="861094"/>
            <a:ext cx="11006455" cy="393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)3.—I’m very sad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goodbye to you.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—Me too.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A.to say	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B.say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C.to talk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)4.I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 very little Chinese two years ago.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A.speak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B.spoke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C.told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9001167-0777-45CD-BAC8-D7C017F6433F}"/>
              </a:ext>
            </a:extLst>
          </p:cNvPr>
          <p:cNvSpPr/>
          <p:nvPr/>
        </p:nvSpPr>
        <p:spPr>
          <a:xfrm>
            <a:off x="1158843" y="10765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BB3D743-788D-42C2-AA79-701B8E81B050}"/>
              </a:ext>
            </a:extLst>
          </p:cNvPr>
          <p:cNvSpPr/>
          <p:nvPr/>
        </p:nvSpPr>
        <p:spPr>
          <a:xfrm>
            <a:off x="1182888" y="341994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3D495E5-C130-4CF3-8382-34DED9020D37}"/>
              </a:ext>
            </a:extLst>
          </p:cNvPr>
          <p:cNvSpPr/>
          <p:nvPr/>
        </p:nvSpPr>
        <p:spPr>
          <a:xfrm>
            <a:off x="505459" y="861094"/>
            <a:ext cx="11006455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)5.She keeps on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skiing.Now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is a world champion(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冠军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A.practise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B.practising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C.practised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)6.I’m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excited,and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A.too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B.also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C.either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)7.I’m going to learn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new friends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A.of,happy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B.with,happily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C.for,happily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3321B49-7E6D-4F4C-B5F6-FBD5DDE7DEDB}"/>
              </a:ext>
            </a:extLst>
          </p:cNvPr>
          <p:cNvSpPr/>
          <p:nvPr/>
        </p:nvSpPr>
        <p:spPr>
          <a:xfrm>
            <a:off x="1166845" y="102399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F1F3BD7-6891-47BA-A7B8-83347E73BC23}"/>
              </a:ext>
            </a:extLst>
          </p:cNvPr>
          <p:cNvSpPr/>
          <p:nvPr/>
        </p:nvSpPr>
        <p:spPr>
          <a:xfrm>
            <a:off x="1166845" y="338590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8938B6E-798B-4207-984E-3D4B95FEF057}"/>
              </a:ext>
            </a:extLst>
          </p:cNvPr>
          <p:cNvSpPr/>
          <p:nvPr/>
        </p:nvSpPr>
        <p:spPr>
          <a:xfrm>
            <a:off x="1080331" y="4874637"/>
            <a:ext cx="47481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9823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329</Words>
  <Application>Microsoft Office PowerPoint</Application>
  <PresentationFormat>宽屏</PresentationFormat>
  <Paragraphs>57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方正小标宋_GBK</vt:lpstr>
      <vt:lpstr>方正大标宋_GBK</vt:lpstr>
      <vt:lpstr>Calibri</vt:lpstr>
      <vt:lpstr>微软雅黑</vt:lpstr>
      <vt:lpstr>方正隶变_GBK</vt:lpstr>
      <vt:lpstr>方正大标宋简体</vt:lpstr>
      <vt:lpstr>Wingdings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230</cp:revision>
  <dcterms:created xsi:type="dcterms:W3CDTF">2019-06-19T02:08:00Z</dcterms:created>
  <dcterms:modified xsi:type="dcterms:W3CDTF">2014-01-30T12:53:58Z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