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5" r:id="rId5"/>
    <p:sldId id="501" r:id="rId6"/>
    <p:sldId id="506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大标宋简体" panose="02000000000000000000" pitchFamily="2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 Module 2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698F19D-12D6-4983-8ACC-B6BC8C723852}"/>
              </a:ext>
            </a:extLst>
          </p:cNvPr>
          <p:cNvSpPr/>
          <p:nvPr/>
        </p:nvSpPr>
        <p:spPr>
          <a:xfrm>
            <a:off x="505459" y="821071"/>
            <a:ext cx="10920013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一、根据提示将下列单词分类。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填编号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三餐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动物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天气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7EEA4BB-30DC-4AC3-960D-59F8934D02DF}"/>
              </a:ext>
            </a:extLst>
          </p:cNvPr>
          <p:cNvSpPr/>
          <p:nvPr/>
        </p:nvSpPr>
        <p:spPr>
          <a:xfrm>
            <a:off x="644333" y="2041477"/>
            <a:ext cx="9875793" cy="1567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A.breakfast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B.duck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C.rain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D.snow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E.lunch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F.cloudy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G.dinner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H.dog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I.warm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J.cat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10F4F4A-1187-4694-B57C-FCD35D13CFF6}"/>
              </a:ext>
            </a:extLst>
          </p:cNvPr>
          <p:cNvSpPr/>
          <p:nvPr/>
        </p:nvSpPr>
        <p:spPr>
          <a:xfrm>
            <a:off x="2498671" y="4289193"/>
            <a:ext cx="10791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AEG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6F039D9-01E9-4BF9-A01A-47225A5092D7}"/>
              </a:ext>
            </a:extLst>
          </p:cNvPr>
          <p:cNvSpPr/>
          <p:nvPr/>
        </p:nvSpPr>
        <p:spPr>
          <a:xfrm>
            <a:off x="8286658" y="4288847"/>
            <a:ext cx="9589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BHJ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C92CDE9-9C77-4F9E-8119-8299F5A4E93F}"/>
              </a:ext>
            </a:extLst>
          </p:cNvPr>
          <p:cNvSpPr/>
          <p:nvPr/>
        </p:nvSpPr>
        <p:spPr>
          <a:xfrm>
            <a:off x="2438558" y="5326728"/>
            <a:ext cx="11769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CDFI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0F34AA-721D-4500-896F-BA4BA3BFA3F9}"/>
              </a:ext>
            </a:extLst>
          </p:cNvPr>
          <p:cNvSpPr/>
          <p:nvPr/>
        </p:nvSpPr>
        <p:spPr>
          <a:xfrm>
            <a:off x="505459" y="841080"/>
            <a:ext cx="11006455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二、选择合适的选项补全对话。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Hua:Tomorrow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Sunday.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Daming:Really?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Hua:I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􀆳m going to ride a bike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in the morning.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Daming: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A1991F-B003-449D-882B-BC9C806BA115}"/>
              </a:ext>
            </a:extLst>
          </p:cNvPr>
          <p:cNvSpPr/>
          <p:nvPr/>
        </p:nvSpPr>
        <p:spPr>
          <a:xfrm>
            <a:off x="6940684" y="1462308"/>
            <a:ext cx="5000837" cy="386952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 you going to do 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in the afternoon?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B.Will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go with me?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will be sunny in Beijing.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D.Let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play together.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 you going to do? 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573D33A-A00F-4FCF-8C23-7E66C34686E1}"/>
              </a:ext>
            </a:extLst>
          </p:cNvPr>
          <p:cNvSpPr/>
          <p:nvPr/>
        </p:nvSpPr>
        <p:spPr>
          <a:xfrm>
            <a:off x="5984543" y="17636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413E148-0E6A-4572-A1F1-D9314257032B}"/>
              </a:ext>
            </a:extLst>
          </p:cNvPr>
          <p:cNvSpPr/>
          <p:nvPr/>
        </p:nvSpPr>
        <p:spPr>
          <a:xfrm>
            <a:off x="4022937" y="249054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A331628-1C89-4C87-985F-9B3FA79174CE}"/>
              </a:ext>
            </a:extLst>
          </p:cNvPr>
          <p:cNvSpPr/>
          <p:nvPr/>
        </p:nvSpPr>
        <p:spPr>
          <a:xfrm>
            <a:off x="2943855" y="471071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895119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0F34AA-721D-4500-896F-BA4BA3BFA3F9}"/>
              </a:ext>
            </a:extLst>
          </p:cNvPr>
          <p:cNvSpPr/>
          <p:nvPr/>
        </p:nvSpPr>
        <p:spPr>
          <a:xfrm>
            <a:off x="505459" y="841080"/>
            <a:ext cx="11641203" cy="5933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Hua:I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􀆳m going to play football.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Daming:Great!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u="sng" dirty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u="sng" dirty="0">
              <a:solidFill>
                <a:schemeClr val="bg1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u="sng" dirty="0">
              <a:solidFill>
                <a:schemeClr val="bg1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u="sng" dirty="0">
              <a:solidFill>
                <a:schemeClr val="bg1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u="sng" dirty="0">
              <a:solidFill>
                <a:schemeClr val="bg1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u="sng" dirty="0">
              <a:solidFill>
                <a:schemeClr val="bg1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u="sng" dirty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A1991F-B003-449D-882B-BC9C806BA115}"/>
              </a:ext>
            </a:extLst>
          </p:cNvPr>
          <p:cNvSpPr/>
          <p:nvPr/>
        </p:nvSpPr>
        <p:spPr>
          <a:xfrm>
            <a:off x="5242521" y="2057213"/>
            <a:ext cx="5101732" cy="386952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 you going to do 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in the afternoon?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B.Will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go with me?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will be sunny in Beijing.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D.Let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play together.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 you going to do? 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65494E-DFF9-4A11-A4F4-67E97BA2AFAC}"/>
              </a:ext>
            </a:extLst>
          </p:cNvPr>
          <p:cNvSpPr/>
          <p:nvPr/>
        </p:nvSpPr>
        <p:spPr>
          <a:xfrm>
            <a:off x="6981014" y="969232"/>
            <a:ext cx="48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4CDE97D-D030-4384-A786-223CBD7934CA}"/>
              </a:ext>
            </a:extLst>
          </p:cNvPr>
          <p:cNvSpPr/>
          <p:nvPr/>
        </p:nvSpPr>
        <p:spPr>
          <a:xfrm>
            <a:off x="3632485" y="1718371"/>
            <a:ext cx="508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169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AE4A2CC-0CF8-4E8D-B074-BB910D2E5792}"/>
              </a:ext>
            </a:extLst>
          </p:cNvPr>
          <p:cNvSpPr/>
          <p:nvPr/>
        </p:nvSpPr>
        <p:spPr>
          <a:xfrm>
            <a:off x="505460" y="841078"/>
            <a:ext cx="10847586" cy="1311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三、根据信息卡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判断下列句子的正误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正确的写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错误的写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6AC23D3-D48A-4426-B28C-41F8A397034C}"/>
              </a:ext>
            </a:extLst>
          </p:cNvPr>
          <p:cNvSpPr/>
          <p:nvPr/>
        </p:nvSpPr>
        <p:spPr>
          <a:xfrm>
            <a:off x="606582" y="2113798"/>
            <a:ext cx="11006455" cy="39333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My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plan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for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weekend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Name:Annie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Place:Guangzhou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Weather:sunny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Activities:go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 the park to fly a kite in the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morning;play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football in the playground in the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afternoon;do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homework in the evening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AE4A2CC-0CF8-4E8D-B074-BB910D2E5792}"/>
              </a:ext>
            </a:extLst>
          </p:cNvPr>
          <p:cNvSpPr/>
          <p:nvPr/>
        </p:nvSpPr>
        <p:spPr>
          <a:xfrm>
            <a:off x="505460" y="841078"/>
            <a:ext cx="10847586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.Annie is going to the park in the afternoon.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.Annie is going to Shandong.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.It is sunny this weekend.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.Annie is going to play basketball in the playground in the afternoon.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.Annie is going to do her homework in the evening.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0ED9E89-AEDA-475D-B4EB-A1A50D2E7D7A}"/>
              </a:ext>
            </a:extLst>
          </p:cNvPr>
          <p:cNvSpPr/>
          <p:nvPr/>
        </p:nvSpPr>
        <p:spPr>
          <a:xfrm>
            <a:off x="1081334" y="99651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D0E1F19-D9D1-4CA4-A0FD-2EF3F2BE2B8A}"/>
              </a:ext>
            </a:extLst>
          </p:cNvPr>
          <p:cNvSpPr/>
          <p:nvPr/>
        </p:nvSpPr>
        <p:spPr>
          <a:xfrm>
            <a:off x="1081334" y="179488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F672EA5-FD21-4A6F-A8AC-506FCC87CA52}"/>
              </a:ext>
            </a:extLst>
          </p:cNvPr>
          <p:cNvSpPr/>
          <p:nvPr/>
        </p:nvSpPr>
        <p:spPr>
          <a:xfrm>
            <a:off x="1029361" y="25797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F27EA2B-6483-48EE-B074-5F50CB55EC22}"/>
              </a:ext>
            </a:extLst>
          </p:cNvPr>
          <p:cNvSpPr/>
          <p:nvPr/>
        </p:nvSpPr>
        <p:spPr>
          <a:xfrm>
            <a:off x="1016426" y="33647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388535E-962F-4A5E-BB9C-D5A1A60DACBB}"/>
              </a:ext>
            </a:extLst>
          </p:cNvPr>
          <p:cNvSpPr/>
          <p:nvPr/>
        </p:nvSpPr>
        <p:spPr>
          <a:xfrm>
            <a:off x="1023729" y="48504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797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429</Words>
  <Application>Microsoft Office PowerPoint</Application>
  <PresentationFormat>宽屏</PresentationFormat>
  <Paragraphs>76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微软雅黑</vt:lpstr>
      <vt:lpstr>方正隶变_GBK</vt:lpstr>
      <vt:lpstr>方正大标宋简体</vt:lpstr>
      <vt:lpstr>Wingdings</vt:lpstr>
      <vt:lpstr>Arial</vt:lpstr>
      <vt:lpstr>Times New Roman</vt:lpstr>
      <vt:lpstr>方正小标宋_GBK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243</cp:revision>
  <dcterms:created xsi:type="dcterms:W3CDTF">2019-06-19T02:08:00Z</dcterms:created>
  <dcterms:modified xsi:type="dcterms:W3CDTF">2014-01-30T04:49:11Z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