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方正大标宋_GBK" panose="03000509000000000000" pitchFamily="65" charset="-122"/>
      <p:regular r:id="rId7"/>
    </p:embeddedFont>
    <p:embeddedFont>
      <p:font typeface="方正大标宋简体" panose="02000000000000000000" pitchFamily="2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方正小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60  Module 10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13.jpeg">
            <a:extLst>
              <a:ext uri="{FF2B5EF4-FFF2-40B4-BE49-F238E27FC236}">
                <a16:creationId xmlns:a16="http://schemas.microsoft.com/office/drawing/2014/main" id="{31F40068-A42F-45DF-AB04-DA3353D7644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13119" y="883036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5CB5F04-4837-411B-A26D-C7F03CA358E9}"/>
              </a:ext>
            </a:extLst>
          </p:cNvPr>
          <p:cNvSpPr/>
          <p:nvPr/>
        </p:nvSpPr>
        <p:spPr>
          <a:xfrm>
            <a:off x="505460" y="841079"/>
            <a:ext cx="11006454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听第一段对话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)1.How does Amy feel?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A.She’s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excited.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C.Both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and B.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)2.Where will Amy go in September?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UK.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B.China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C.Australia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C6A6FE1-0C70-41BC-BC71-FF5D4ACE7A0B}"/>
              </a:ext>
            </a:extLst>
          </p:cNvPr>
          <p:cNvSpPr/>
          <p:nvPr/>
        </p:nvSpPr>
        <p:spPr>
          <a:xfrm>
            <a:off x="1105526" y="25842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3C4FB47-F079-4CDA-9A5F-6A0907D03ED9}"/>
              </a:ext>
            </a:extLst>
          </p:cNvPr>
          <p:cNvSpPr/>
          <p:nvPr/>
        </p:nvSpPr>
        <p:spPr>
          <a:xfrm>
            <a:off x="1105526" y="41442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3C30E5-1B2E-4138-82E8-E56BF537882F}"/>
              </a:ext>
            </a:extLst>
          </p:cNvPr>
          <p:cNvSpPr/>
          <p:nvPr/>
        </p:nvSpPr>
        <p:spPr>
          <a:xfrm>
            <a:off x="505459" y="841079"/>
            <a:ext cx="11101083" cy="5184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听第二段对话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3~4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)3.Will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 to No.15 Middle School in September?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will.	   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won’t.	    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C.Yes,he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)4.How can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English in a new school?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A.Talk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WeChat.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B.Write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lots of emails to Amy.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C.Both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and B.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45159F-E99C-47B0-93FD-4C99314C595A}"/>
              </a:ext>
            </a:extLst>
          </p:cNvPr>
          <p:cNvSpPr/>
          <p:nvPr/>
        </p:nvSpPr>
        <p:spPr>
          <a:xfrm>
            <a:off x="956865" y="17021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38E10F2-954D-4D8B-BF6D-5904D9D1F9FF}"/>
              </a:ext>
            </a:extLst>
          </p:cNvPr>
          <p:cNvSpPr/>
          <p:nvPr/>
        </p:nvSpPr>
        <p:spPr>
          <a:xfrm>
            <a:off x="1044138" y="3196089"/>
            <a:ext cx="583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142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E7B1636-44F3-4F83-AA2A-33481F4E2F19}"/>
              </a:ext>
            </a:extLst>
          </p:cNvPr>
          <p:cNvSpPr/>
          <p:nvPr/>
        </p:nvSpPr>
        <p:spPr>
          <a:xfrm>
            <a:off x="505460" y="861094"/>
            <a:ext cx="11006454" cy="5592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根据所听内容补全信件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time to say goodbye to our primary school and our teachers and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friends.I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very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time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together.We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often played chess and flew kites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together.They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were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interesting.I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going back to the UK.I am going to a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there.I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going to study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English,French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History.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Yours,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7F45CBF-CD1A-4D0D-B980-FEAB0EFC87C3}"/>
              </a:ext>
            </a:extLst>
          </p:cNvPr>
          <p:cNvSpPr/>
          <p:nvPr/>
        </p:nvSpPr>
        <p:spPr>
          <a:xfrm>
            <a:off x="3664889" y="2527311"/>
            <a:ext cx="69762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6EF57CA-B20B-421A-A3B6-AB1552DD7BA3}"/>
              </a:ext>
            </a:extLst>
          </p:cNvPr>
          <p:cNvSpPr/>
          <p:nvPr/>
        </p:nvSpPr>
        <p:spPr>
          <a:xfrm>
            <a:off x="5306411" y="2521386"/>
            <a:ext cx="140455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AC3A7CF-E962-4298-BA84-8437A24D23AD}"/>
              </a:ext>
            </a:extLst>
          </p:cNvPr>
          <p:cNvSpPr/>
          <p:nvPr/>
        </p:nvSpPr>
        <p:spPr>
          <a:xfrm>
            <a:off x="5658386" y="3630405"/>
            <a:ext cx="125547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B52CD8C-23CC-4E19-8A22-A758DCE44AB5}"/>
              </a:ext>
            </a:extLst>
          </p:cNvPr>
          <p:cNvSpPr/>
          <p:nvPr/>
        </p:nvSpPr>
        <p:spPr>
          <a:xfrm>
            <a:off x="4298718" y="4179687"/>
            <a:ext cx="13596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Physics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882B443-1EA9-4C98-9AD2-D53A17968A42}"/>
              </a:ext>
            </a:extLst>
          </p:cNvPr>
          <p:cNvSpPr/>
          <p:nvPr/>
        </p:nvSpPr>
        <p:spPr>
          <a:xfrm>
            <a:off x="6406491" y="4159879"/>
            <a:ext cx="189507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Geography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A7E22FF-33F7-40DB-8837-9D683A0E14EF}"/>
              </a:ext>
            </a:extLst>
          </p:cNvPr>
          <p:cNvSpPr/>
          <p:nvPr/>
        </p:nvSpPr>
        <p:spPr>
          <a:xfrm>
            <a:off x="8650733" y="4170634"/>
            <a:ext cx="178927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Chemistry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11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328</Words>
  <Application>Microsoft Office PowerPoint</Application>
  <PresentationFormat>宽屏</PresentationFormat>
  <Paragraphs>43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243</cp:revision>
  <dcterms:created xsi:type="dcterms:W3CDTF">2019-06-19T02:08:00Z</dcterms:created>
  <dcterms:modified xsi:type="dcterms:W3CDTF">2014-01-30T12:11:27Z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