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5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37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7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D9CA5E3-5126-4537-874F-8E7715606923}"/>
              </a:ext>
            </a:extLst>
          </p:cNvPr>
          <p:cNvSpPr/>
          <p:nvPr/>
        </p:nvSpPr>
        <p:spPr>
          <a:xfrm>
            <a:off x="505459" y="841079"/>
            <a:ext cx="11006455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一、写出下列动词的过去式。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2.fly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3.spend	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4.do	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5.come	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6.make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7.go	        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8.are	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9.Take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10.buy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DCC9B46-1C51-4B9C-AD16-A5C4A1648C05}"/>
              </a:ext>
            </a:extLst>
          </p:cNvPr>
          <p:cNvSpPr/>
          <p:nvPr/>
        </p:nvSpPr>
        <p:spPr>
          <a:xfrm>
            <a:off x="2863937" y="1716152"/>
            <a:ext cx="8690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BFEC051-C210-43A5-B708-62D53C33663D}"/>
              </a:ext>
            </a:extLst>
          </p:cNvPr>
          <p:cNvSpPr/>
          <p:nvPr/>
        </p:nvSpPr>
        <p:spPr>
          <a:xfrm>
            <a:off x="2739996" y="2527133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BFF14A1-08B3-496E-8911-55DEF9E04394}"/>
              </a:ext>
            </a:extLst>
          </p:cNvPr>
          <p:cNvSpPr/>
          <p:nvPr/>
        </p:nvSpPr>
        <p:spPr>
          <a:xfrm>
            <a:off x="2800566" y="3305587"/>
            <a:ext cx="11380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913F319-7ABA-406A-8CF4-98F80EA5FFD6}"/>
              </a:ext>
            </a:extLst>
          </p:cNvPr>
          <p:cNvSpPr/>
          <p:nvPr/>
        </p:nvSpPr>
        <p:spPr>
          <a:xfrm>
            <a:off x="2739996" y="4052062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6EC823A-CE4E-437A-8D22-D1481CB90256}"/>
              </a:ext>
            </a:extLst>
          </p:cNvPr>
          <p:cNvSpPr/>
          <p:nvPr/>
        </p:nvSpPr>
        <p:spPr>
          <a:xfrm>
            <a:off x="2833867" y="4863043"/>
            <a:ext cx="9835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BD47FB7-B393-4C53-916A-8D380086E887}"/>
              </a:ext>
            </a:extLst>
          </p:cNvPr>
          <p:cNvSpPr/>
          <p:nvPr/>
        </p:nvSpPr>
        <p:spPr>
          <a:xfrm>
            <a:off x="7915340" y="1716152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flew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EE18A31-FEF6-44C1-BE05-49B856D3D0E6}"/>
              </a:ext>
            </a:extLst>
          </p:cNvPr>
          <p:cNvSpPr/>
          <p:nvPr/>
        </p:nvSpPr>
        <p:spPr>
          <a:xfrm>
            <a:off x="7956315" y="2527132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563BE3E-2849-4951-8F62-A0621F55D928}"/>
              </a:ext>
            </a:extLst>
          </p:cNvPr>
          <p:cNvSpPr/>
          <p:nvPr/>
        </p:nvSpPr>
        <p:spPr>
          <a:xfrm>
            <a:off x="7784202" y="3280336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FC330AF-2F03-4074-8F6C-CD480E651436}"/>
              </a:ext>
            </a:extLst>
          </p:cNvPr>
          <p:cNvSpPr/>
          <p:nvPr/>
        </p:nvSpPr>
        <p:spPr>
          <a:xfrm>
            <a:off x="7784202" y="4060699"/>
            <a:ext cx="10711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E2BBD8A-DFE7-4129-A43E-0E32C9101635}"/>
              </a:ext>
            </a:extLst>
          </p:cNvPr>
          <p:cNvSpPr/>
          <p:nvPr/>
        </p:nvSpPr>
        <p:spPr>
          <a:xfrm>
            <a:off x="7784202" y="4836951"/>
            <a:ext cx="14486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bought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3291216-F7B8-42E1-B859-8D27C4AA365C}"/>
              </a:ext>
            </a:extLst>
          </p:cNvPr>
          <p:cNvSpPr/>
          <p:nvPr/>
        </p:nvSpPr>
        <p:spPr>
          <a:xfrm>
            <a:off x="505459" y="841079"/>
            <a:ext cx="11372688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二、根据首字母完成句子。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1st is the National Day in China.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2.He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one hour in the park last night.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London yesterday.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 watched a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last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night.It’s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Yang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Liwei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5.She won the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race.I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her.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6.I finished my homework at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eight o’clock last night.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4F07299-7235-453D-B45E-05729DEE2230}"/>
              </a:ext>
            </a:extLst>
          </p:cNvPr>
          <p:cNvSpPr/>
          <p:nvPr/>
        </p:nvSpPr>
        <p:spPr>
          <a:xfrm>
            <a:off x="1550872" y="1700265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ctober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4426F07-9845-41D5-B393-4539FC56D673}"/>
              </a:ext>
            </a:extLst>
          </p:cNvPr>
          <p:cNvSpPr/>
          <p:nvPr/>
        </p:nvSpPr>
        <p:spPr>
          <a:xfrm>
            <a:off x="1978938" y="2436477"/>
            <a:ext cx="891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pent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58BA793-502F-43CC-8C79-84C546C6418C}"/>
              </a:ext>
            </a:extLst>
          </p:cNvPr>
          <p:cNvSpPr/>
          <p:nvPr/>
        </p:nvSpPr>
        <p:spPr>
          <a:xfrm>
            <a:off x="2060359" y="3199848"/>
            <a:ext cx="7741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lew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1765A97-6BF0-4855-84BE-4EA166D56ACF}"/>
              </a:ext>
            </a:extLst>
          </p:cNvPr>
          <p:cNvSpPr/>
          <p:nvPr/>
        </p:nvSpPr>
        <p:spPr>
          <a:xfrm>
            <a:off x="3411030" y="3924264"/>
            <a:ext cx="9156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ideo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7618F62-3924-4ED3-ACE5-9F69847B919A}"/>
              </a:ext>
            </a:extLst>
          </p:cNvPr>
          <p:cNvSpPr/>
          <p:nvPr/>
        </p:nvSpPr>
        <p:spPr>
          <a:xfrm>
            <a:off x="5303209" y="4657593"/>
            <a:ext cx="9699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roud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12837DF-F9FC-40BC-BCE8-5625F8FBACBE}"/>
              </a:ext>
            </a:extLst>
          </p:cNvPr>
          <p:cNvSpPr/>
          <p:nvPr/>
        </p:nvSpPr>
        <p:spPr>
          <a:xfrm>
            <a:off x="5926311" y="5386260"/>
            <a:ext cx="9140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3923042-8162-4A98-8DC5-83C8220125A9}"/>
              </a:ext>
            </a:extLst>
          </p:cNvPr>
          <p:cNvSpPr/>
          <p:nvPr/>
        </p:nvSpPr>
        <p:spPr>
          <a:xfrm>
            <a:off x="505460" y="841079"/>
            <a:ext cx="11006454" cy="3935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三、选择填空。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)1.He did a lot of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space.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A.works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B.work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C.working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)2.My father often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stories.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A.talks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B.tells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C.speaks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B3B877E-E04C-4993-B4F5-34E9982FFD3C}"/>
              </a:ext>
            </a:extLst>
          </p:cNvPr>
          <p:cNvSpPr/>
          <p:nvPr/>
        </p:nvSpPr>
        <p:spPr>
          <a:xfrm>
            <a:off x="1250381" y="1780108"/>
            <a:ext cx="4748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C598EBE-516E-46B6-B5C6-B9AEA8C3EFB1}"/>
              </a:ext>
            </a:extLst>
          </p:cNvPr>
          <p:cNvSpPr/>
          <p:nvPr/>
        </p:nvSpPr>
        <p:spPr>
          <a:xfrm>
            <a:off x="1250381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347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3923042-8162-4A98-8DC5-83C8220125A9}"/>
              </a:ext>
            </a:extLst>
          </p:cNvPr>
          <p:cNvSpPr/>
          <p:nvPr/>
        </p:nvSpPr>
        <p:spPr>
          <a:xfrm>
            <a:off x="505460" y="841079"/>
            <a:ext cx="11245938" cy="4720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)3.I went to Beijing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July.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B.of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 C.in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)4.The students came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school two hours ago.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A.from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B.back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C.over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)5.My brother won a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game.I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very proud of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B.his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C.him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6B5E49E-1B80-4E10-ACC0-7AF1351BB8D9}"/>
              </a:ext>
            </a:extLst>
          </p:cNvPr>
          <p:cNvSpPr/>
          <p:nvPr/>
        </p:nvSpPr>
        <p:spPr>
          <a:xfrm>
            <a:off x="1156879" y="9965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AEF8FF4-4C2B-46A2-9DF6-E8D572E9B07F}"/>
              </a:ext>
            </a:extLst>
          </p:cNvPr>
          <p:cNvSpPr/>
          <p:nvPr/>
        </p:nvSpPr>
        <p:spPr>
          <a:xfrm>
            <a:off x="1170866" y="258562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E914A4B-225A-4EBC-B906-5F06DBB6656C}"/>
              </a:ext>
            </a:extLst>
          </p:cNvPr>
          <p:cNvSpPr/>
          <p:nvPr/>
        </p:nvSpPr>
        <p:spPr>
          <a:xfrm>
            <a:off x="1156878" y="41018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54881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377</Words>
  <Application>Microsoft Office PowerPoint</Application>
  <PresentationFormat>宽屏</PresentationFormat>
  <Paragraphs>62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微软雅黑</vt:lpstr>
      <vt:lpstr>方正大标宋_GBK</vt:lpstr>
      <vt:lpstr>Wingdings</vt:lpstr>
      <vt:lpstr>Arial</vt:lpstr>
      <vt:lpstr>Times New Roman</vt:lpstr>
      <vt:lpstr>方正隶变_GBK</vt:lpstr>
      <vt:lpstr>方正大标宋简体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2014-01-30T05:50:30Z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