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1" r:id="rId6"/>
    <p:sldId id="502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楷体" panose="02010609060101010101" pitchFamily="49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58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10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08C695-813F-475B-8526-D83584E49CA9}"/>
              </a:ext>
            </a:extLst>
          </p:cNvPr>
          <p:cNvSpPr/>
          <p:nvPr/>
        </p:nvSpPr>
        <p:spPr>
          <a:xfrm>
            <a:off x="505459" y="861095"/>
            <a:ext cx="10920013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)1.I’m going to 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A.no.8 middle school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B.8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No.Middle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C.No.8 Middle School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study?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—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Geography.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book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food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subjects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7395B48-E258-4644-9A90-F097F15380A8}"/>
              </a:ext>
            </a:extLst>
          </p:cNvPr>
          <p:cNvSpPr/>
          <p:nvPr/>
        </p:nvSpPr>
        <p:spPr>
          <a:xfrm>
            <a:off x="1042152" y="18356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9F1D3E5-1BC1-49E7-A77F-DA18C77FEA44}"/>
              </a:ext>
            </a:extLst>
          </p:cNvPr>
          <p:cNvSpPr/>
          <p:nvPr/>
        </p:nvSpPr>
        <p:spPr>
          <a:xfrm>
            <a:off x="1032330" y="41804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08C695-813F-475B-8526-D83584E49CA9}"/>
              </a:ext>
            </a:extLst>
          </p:cNvPr>
          <p:cNvSpPr/>
          <p:nvPr/>
        </p:nvSpPr>
        <p:spPr>
          <a:xfrm>
            <a:off x="505460" y="861095"/>
            <a:ext cx="11300260" cy="5024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)3.Tommy can speak English and he can write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 too. 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	                         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C.to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)4.—How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go to school? 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—I’ll go to school by bike.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B.will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C.is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dress is more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beautiful,the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red one or the blue one? 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C.Which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FC7B03-26AC-4AB2-912B-DADC213EA9CC}"/>
              </a:ext>
            </a:extLst>
          </p:cNvPr>
          <p:cNvSpPr/>
          <p:nvPr/>
        </p:nvSpPr>
        <p:spPr>
          <a:xfrm>
            <a:off x="927049" y="10518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BEB2B41-DCFA-40DB-AB73-E5601451C873}"/>
              </a:ext>
            </a:extLst>
          </p:cNvPr>
          <p:cNvSpPr/>
          <p:nvPr/>
        </p:nvSpPr>
        <p:spPr>
          <a:xfrm>
            <a:off x="959109" y="2497767"/>
            <a:ext cx="44916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36254DE-3155-4B9C-B4E7-BEBF2062466F}"/>
              </a:ext>
            </a:extLst>
          </p:cNvPr>
          <p:cNvSpPr/>
          <p:nvPr/>
        </p:nvSpPr>
        <p:spPr>
          <a:xfrm>
            <a:off x="959109" y="4592861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06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B09E1E-2489-4126-B597-F86C96FD3374}"/>
              </a:ext>
            </a:extLst>
          </p:cNvPr>
          <p:cNvSpPr/>
          <p:nvPr/>
        </p:nvSpPr>
        <p:spPr>
          <a:xfrm>
            <a:off x="505460" y="861094"/>
            <a:ext cx="67023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二、阅读邮件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完成下列各题。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5C5226D-0E99-4CA0-834B-54E7F46349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736277"/>
              </p:ext>
            </p:extLst>
          </p:nvPr>
        </p:nvGraphicFramePr>
        <p:xfrm>
          <a:off x="561317" y="1394282"/>
          <a:ext cx="11325883" cy="5085969"/>
        </p:xfrm>
        <a:graphic>
          <a:graphicData uri="http://schemas.openxmlformats.org/drawingml/2006/table">
            <a:tbl>
              <a:tblPr firstRow="1" firstCol="1" bandRow="1"/>
              <a:tblGrid>
                <a:gridCol w="11325883">
                  <a:extLst>
                    <a:ext uri="{9D8B030D-6E8A-4147-A177-3AD203B41FA5}">
                      <a16:colId xmlns:a16="http://schemas.microsoft.com/office/drawing/2014/main" val="166935897"/>
                    </a:ext>
                  </a:extLst>
                </a:gridCol>
              </a:tblGrid>
              <a:tr h="2908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To:wanglin@hotmail.com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590" marR="27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369008"/>
                  </a:ext>
                </a:extLst>
              </a:tr>
              <a:tr h="29081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From:chenjie@hotmail.com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590" marR="27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36360"/>
                  </a:ext>
                </a:extLst>
              </a:tr>
              <a:tr h="3220773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Dear Wang Lin,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happy to write to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you.Let’s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be </a:t>
                      </a:r>
                      <a:r>
                        <a:rPr lang="en-US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pen </a:t>
                      </a:r>
                      <a:r>
                        <a:rPr lang="en-US" sz="2800" u="sng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pals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,OK?I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am twelve years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old.I’m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going to middle school this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year.I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like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reading.I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love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travelling.What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about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you?Please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tell me about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you.Last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week,I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1.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(go) to the Great Wall with my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parents.It’s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long and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old.We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2.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(see) many old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walls.We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took some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pictures.Then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we 3.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(have) lunch in a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restaurant.We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4.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(are)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happy.What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did you do last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week?Please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write to me soon.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 love,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Chen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590" marR="27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07577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560C25F-ABE1-40CB-A578-405856E58CC0}"/>
              </a:ext>
            </a:extLst>
          </p:cNvPr>
          <p:cNvSpPr/>
          <p:nvPr/>
        </p:nvSpPr>
        <p:spPr>
          <a:xfrm>
            <a:off x="611542" y="1654010"/>
            <a:ext cx="11006455" cy="5001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Wang Lin,</a:t>
            </a:r>
            <a:endParaRPr lang="zh-CN" altLang="en-US" sz="3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happy to write to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you.Let’s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</a:t>
            </a:r>
            <a:r>
              <a:rPr lang="en-US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 </a:t>
            </a:r>
            <a:r>
              <a:rPr lang="en-US" altLang="zh-CN" sz="3100" u="sng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pals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,OK?I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twelve years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old.I’m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middle school this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year.I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reading.I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love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travelling.What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you?Please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tell me about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you.Last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week,I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30000"/>
              </a:lnSpc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(go) to the Great Wall with my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parents.It’s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long and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old.We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2.</a:t>
            </a:r>
            <a:r>
              <a:rPr lang="zh-CN" altLang="en-US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(see) many old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walls.We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took some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pictures.Then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3.</a:t>
            </a:r>
            <a:r>
              <a:rPr lang="zh-CN" altLang="en-US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(have) lunch in a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restaurant.We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lang="zh-CN" altLang="en-US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(are)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happy.What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do last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week?Please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write to me soon. </a:t>
            </a:r>
            <a:endParaRPr lang="zh-CN" altLang="en-US" sz="3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15539F-856B-4823-B681-0DD1713C8878}"/>
              </a:ext>
            </a:extLst>
          </p:cNvPr>
          <p:cNvSpPr/>
          <p:nvPr/>
        </p:nvSpPr>
        <p:spPr>
          <a:xfrm>
            <a:off x="505460" y="871994"/>
            <a:ext cx="7611379" cy="705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用所给单词的适当形式填空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写在横线上。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0F04E76-07F5-40B3-90A6-08159A6DF539}"/>
              </a:ext>
            </a:extLst>
          </p:cNvPr>
          <p:cNvSpPr/>
          <p:nvPr/>
        </p:nvSpPr>
        <p:spPr>
          <a:xfrm>
            <a:off x="1372059" y="4154534"/>
            <a:ext cx="957313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66B71C-AFF8-484C-8352-6A02809BD032}"/>
              </a:ext>
            </a:extLst>
          </p:cNvPr>
          <p:cNvSpPr/>
          <p:nvPr/>
        </p:nvSpPr>
        <p:spPr>
          <a:xfrm>
            <a:off x="2516521" y="4769787"/>
            <a:ext cx="80342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2CC8EBF-B763-47EF-8CCE-F4CF58E4F300}"/>
              </a:ext>
            </a:extLst>
          </p:cNvPr>
          <p:cNvSpPr/>
          <p:nvPr/>
        </p:nvSpPr>
        <p:spPr>
          <a:xfrm>
            <a:off x="2077236" y="5409623"/>
            <a:ext cx="758541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F93A87B-4255-456C-9ED6-AAEFD57FC932}"/>
              </a:ext>
            </a:extLst>
          </p:cNvPr>
          <p:cNvSpPr/>
          <p:nvPr/>
        </p:nvSpPr>
        <p:spPr>
          <a:xfrm>
            <a:off x="9510333" y="5409622"/>
            <a:ext cx="957313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C56C698-D546-4855-B0FA-ABF580FBA510}"/>
              </a:ext>
            </a:extLst>
          </p:cNvPr>
          <p:cNvSpPr/>
          <p:nvPr/>
        </p:nvSpPr>
        <p:spPr>
          <a:xfrm>
            <a:off x="505459" y="841079"/>
            <a:ext cx="10105201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根据邮件内容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)5.This email is to Chen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)6.Chen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student.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)7.Chen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likes reading and travelling.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结合上下文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       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选择画线短语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“pen pals”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的汉语意思。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笔袋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笔友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笔记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D634EE5-72CF-4FC0-8FE4-4B990EDDD685}"/>
              </a:ext>
            </a:extLst>
          </p:cNvPr>
          <p:cNvSpPr/>
          <p:nvPr/>
        </p:nvSpPr>
        <p:spPr>
          <a:xfrm>
            <a:off x="1057143" y="179941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356C8D0-7000-443C-977A-B6F8D3B7D892}"/>
              </a:ext>
            </a:extLst>
          </p:cNvPr>
          <p:cNvSpPr/>
          <p:nvPr/>
        </p:nvSpPr>
        <p:spPr>
          <a:xfrm>
            <a:off x="999960" y="25607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C8E2901-DAAB-4A86-A06B-3C67A311BC45}"/>
              </a:ext>
            </a:extLst>
          </p:cNvPr>
          <p:cNvSpPr/>
          <p:nvPr/>
        </p:nvSpPr>
        <p:spPr>
          <a:xfrm>
            <a:off x="1033099" y="33801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B7B73A-4349-4C8C-A0CF-0104CB8BED6B}"/>
              </a:ext>
            </a:extLst>
          </p:cNvPr>
          <p:cNvSpPr txBox="1"/>
          <p:nvPr/>
        </p:nvSpPr>
        <p:spPr>
          <a:xfrm>
            <a:off x="3892514" y="399566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2A004D-3FC7-4572-9C5B-777E929E1929}"/>
              </a:ext>
            </a:extLst>
          </p:cNvPr>
          <p:cNvSpPr txBox="1"/>
          <p:nvPr/>
        </p:nvSpPr>
        <p:spPr>
          <a:xfrm>
            <a:off x="4456752" y="55386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765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597</Words>
  <Application>Microsoft Office PowerPoint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方正小标宋_GBK</vt:lpstr>
      <vt:lpstr>方正大标宋_GBK</vt:lpstr>
      <vt:lpstr>Calibri</vt:lpstr>
      <vt:lpstr>微软雅黑</vt:lpstr>
      <vt:lpstr>方正隶变_GBK</vt:lpstr>
      <vt:lpstr>楷体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235</cp:revision>
  <dcterms:created xsi:type="dcterms:W3CDTF">2019-06-19T02:08:00Z</dcterms:created>
  <dcterms:modified xsi:type="dcterms:W3CDTF">2014-01-30T11:58:55Z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