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 Module 2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78AB9D-A04F-4AD1-98E3-AE478D527178}"/>
              </a:ext>
            </a:extLst>
          </p:cNvPr>
          <p:cNvSpPr/>
          <p:nvPr/>
        </p:nvSpPr>
        <p:spPr>
          <a:xfrm>
            <a:off x="505459" y="861093"/>
            <a:ext cx="11282153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we going to eat? 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half past twelve.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A.What;At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B.When;At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C.Where;At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.They􀆳re going to have a party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A.last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week	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B.yesterday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C.tomorrow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.Tom gets up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early.He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going to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 school.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A.walk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B.walks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C.walking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B391F-9FF4-4150-9146-F676D6495C63}"/>
              </a:ext>
            </a:extLst>
          </p:cNvPr>
          <p:cNvSpPr/>
          <p:nvPr/>
        </p:nvSpPr>
        <p:spPr>
          <a:xfrm>
            <a:off x="1042152" y="1781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3E7E74-0D54-4417-AF8A-3D0F7904B5AF}"/>
              </a:ext>
            </a:extLst>
          </p:cNvPr>
          <p:cNvSpPr/>
          <p:nvPr/>
        </p:nvSpPr>
        <p:spPr>
          <a:xfrm>
            <a:off x="1030129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A433193-097B-4452-9168-1C1E39466118}"/>
              </a:ext>
            </a:extLst>
          </p:cNvPr>
          <p:cNvSpPr/>
          <p:nvPr/>
        </p:nvSpPr>
        <p:spPr>
          <a:xfrm>
            <a:off x="1051205" y="48640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78AB9D-A04F-4AD1-98E3-AE478D527178}"/>
              </a:ext>
            </a:extLst>
          </p:cNvPr>
          <p:cNvSpPr/>
          <p:nvPr/>
        </p:nvSpPr>
        <p:spPr>
          <a:xfrm>
            <a:off x="505459" y="86109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.It􀆳s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now.We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need an umbrella.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A.rain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B.raining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C.rains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cloud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flower.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A.look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like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B.looking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like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C.looks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like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.Look!The ducks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our sandwiches.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A.Eat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B.eating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eating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6973AE-2ABD-4931-B952-D42C2942EBAA}"/>
              </a:ext>
            </a:extLst>
          </p:cNvPr>
          <p:cNvSpPr/>
          <p:nvPr/>
        </p:nvSpPr>
        <p:spPr>
          <a:xfrm>
            <a:off x="1069312" y="10257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2215BB-F809-4CEB-B675-B50923D73F2F}"/>
              </a:ext>
            </a:extLst>
          </p:cNvPr>
          <p:cNvSpPr/>
          <p:nvPr/>
        </p:nvSpPr>
        <p:spPr>
          <a:xfrm>
            <a:off x="1078666" y="25438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2FF705-AEDE-4B53-9512-488E650FB2C3}"/>
              </a:ext>
            </a:extLst>
          </p:cNvPr>
          <p:cNvSpPr/>
          <p:nvPr/>
        </p:nvSpPr>
        <p:spPr>
          <a:xfrm>
            <a:off x="1078666" y="41250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155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DE540E-FD5F-4ED7-954A-67BC2EF550C0}"/>
              </a:ext>
            </a:extLst>
          </p:cNvPr>
          <p:cNvSpPr/>
          <p:nvPr/>
        </p:nvSpPr>
        <p:spPr>
          <a:xfrm>
            <a:off x="505460" y="841078"/>
            <a:ext cx="10938120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用所给单词的正确形式填空。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 are some dark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in the sky.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has no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going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hungry.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326CD9-FF32-490D-B303-FACF7DEF89E8}"/>
              </a:ext>
            </a:extLst>
          </p:cNvPr>
          <p:cNvSpPr/>
          <p:nvPr/>
        </p:nvSpPr>
        <p:spPr>
          <a:xfrm>
            <a:off x="1309733" y="2025718"/>
            <a:ext cx="6575835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duck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 like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0CB91F-CFF1-4B11-866C-C635E14033A7}"/>
              </a:ext>
            </a:extLst>
          </p:cNvPr>
          <p:cNvSpPr/>
          <p:nvPr/>
        </p:nvSpPr>
        <p:spPr>
          <a:xfrm>
            <a:off x="4929775" y="3286417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538C6E5-4E5E-4A0C-A593-12372A8F4385}"/>
              </a:ext>
            </a:extLst>
          </p:cNvPr>
          <p:cNvSpPr/>
          <p:nvPr/>
        </p:nvSpPr>
        <p:spPr>
          <a:xfrm>
            <a:off x="6768353" y="4328503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DE540E-FD5F-4ED7-954A-67BC2EF550C0}"/>
              </a:ext>
            </a:extLst>
          </p:cNvPr>
          <p:cNvSpPr/>
          <p:nvPr/>
        </p:nvSpPr>
        <p:spPr>
          <a:xfrm>
            <a:off x="573795" y="2143085"/>
            <a:ext cx="10938120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 are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 do tomorrow?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—I􀆳m going to play football.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.Lucy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her mother very much.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swimming on the pond.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326CD9-FF32-490D-B303-FACF7DEF89E8}"/>
              </a:ext>
            </a:extLst>
          </p:cNvPr>
          <p:cNvSpPr/>
          <p:nvPr/>
        </p:nvSpPr>
        <p:spPr>
          <a:xfrm>
            <a:off x="1408271" y="1364299"/>
            <a:ext cx="6575835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duck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 like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1F7BDC5-AA2E-4F5F-9EE8-EC0A7F8CFE01}"/>
              </a:ext>
            </a:extLst>
          </p:cNvPr>
          <p:cNvSpPr/>
          <p:nvPr/>
        </p:nvSpPr>
        <p:spPr>
          <a:xfrm>
            <a:off x="4601244" y="250307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11940BA-28EB-409F-B5BD-E8FEE9F6F76F}"/>
              </a:ext>
            </a:extLst>
          </p:cNvPr>
          <p:cNvSpPr/>
          <p:nvPr/>
        </p:nvSpPr>
        <p:spPr>
          <a:xfrm>
            <a:off x="2467592" y="461504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A2F91E7-A9A3-4CD7-84BF-56CA7C938424}"/>
              </a:ext>
            </a:extLst>
          </p:cNvPr>
          <p:cNvSpPr/>
          <p:nvPr/>
        </p:nvSpPr>
        <p:spPr>
          <a:xfrm>
            <a:off x="5023589" y="463315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80170C-AD79-4551-B548-076DB28674B5}"/>
              </a:ext>
            </a:extLst>
          </p:cNvPr>
          <p:cNvSpPr/>
          <p:nvPr/>
        </p:nvSpPr>
        <p:spPr>
          <a:xfrm>
            <a:off x="2347367" y="5650858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868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330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234</cp:revision>
  <dcterms:created xsi:type="dcterms:W3CDTF">2019-06-19T02:08:00Z</dcterms:created>
  <dcterms:modified xsi:type="dcterms:W3CDTF">2014-01-30T04:18:43Z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