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3" r:id="rId6"/>
    <p:sldId id="427" r:id="rId7"/>
  </p:sldIdLst>
  <p:sldSz cx="12192000" cy="6858000"/>
  <p:notesSz cx="6858000" cy="9144000"/>
  <p:embeddedFontLst>
    <p:embeddedFont>
      <p:font typeface="方正大标宋_GBK" panose="03000509000000000000" pitchFamily="65" charset="-122"/>
      <p:regular r:id="rId8"/>
    </p:embeddedFont>
    <p:embeddedFont>
      <p:font typeface="方正大标宋简体" panose="02000000000000000000" pitchFamily="2" charset="-122"/>
      <p:regular r:id="rId9"/>
    </p:embeddedFont>
    <p:embeddedFont>
      <p:font typeface="方正隶变_GBK" panose="03000509000000000000" pitchFamily="65" charset="-122"/>
      <p:regular r:id="rId10"/>
    </p:embeddedFont>
    <p:embeddedFont>
      <p:font typeface="方正小标宋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30  Module 5 </a:t>
            </a:r>
            <a:r>
              <a:rPr lang="zh-CN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堂上听力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二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zh-CN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  <a:p>
            <a:pPr>
              <a:lnSpc>
                <a:spcPct val="100000"/>
              </a:lnSpc>
            </a:pP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59.jpeg">
            <a:extLst>
              <a:ext uri="{FF2B5EF4-FFF2-40B4-BE49-F238E27FC236}">
                <a16:creationId xmlns:a16="http://schemas.microsoft.com/office/drawing/2014/main" id="{17A5D127-8E30-44C4-B319-FB0D5E77472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9841381" y="946407"/>
            <a:ext cx="1655445" cy="143954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E72409CC-5061-4C82-96BB-6A7A61198754}"/>
              </a:ext>
            </a:extLst>
          </p:cNvPr>
          <p:cNvSpPr/>
          <p:nvPr/>
        </p:nvSpPr>
        <p:spPr>
          <a:xfrm>
            <a:off x="505459" y="861095"/>
            <a:ext cx="11264046" cy="4722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一、听句子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选择合适的应答句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本题读两遍。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)1.A.They like singing songs.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B.They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 play football.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C.They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singing and dancing.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)2.A.Yes,he has.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B.Yes,she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does.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C.No,I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don’t.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)3.A.Last Saturday.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B.In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park.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C.Tomorrow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527DF39-BBF7-4A67-840C-202E0191145C}"/>
              </a:ext>
            </a:extLst>
          </p:cNvPr>
          <p:cNvSpPr/>
          <p:nvPr/>
        </p:nvSpPr>
        <p:spPr>
          <a:xfrm>
            <a:off x="1020236" y="184468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E7C06CF-DA2C-4DEE-BF27-36AD9458E5D3}"/>
              </a:ext>
            </a:extLst>
          </p:cNvPr>
          <p:cNvSpPr/>
          <p:nvPr/>
        </p:nvSpPr>
        <p:spPr>
          <a:xfrm>
            <a:off x="1032416" y="416237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8B84454-21B9-4944-810C-306C3D0A1812}"/>
              </a:ext>
            </a:extLst>
          </p:cNvPr>
          <p:cNvSpPr/>
          <p:nvPr/>
        </p:nvSpPr>
        <p:spPr>
          <a:xfrm>
            <a:off x="1020237" y="49698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692E442-8D71-4586-973D-80BA9F280585}"/>
              </a:ext>
            </a:extLst>
          </p:cNvPr>
          <p:cNvSpPr/>
          <p:nvPr/>
        </p:nvSpPr>
        <p:spPr>
          <a:xfrm>
            <a:off x="505459" y="861094"/>
            <a:ext cx="11006455" cy="3166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)4.A.Red.	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B.She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having dinner.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C.She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likes summer best.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)5.A.I can help you.	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B.I will go swimming.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C.That’s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good idea.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9D43CA8-7377-4303-B64B-DD276FDCFCCB}"/>
              </a:ext>
            </a:extLst>
          </p:cNvPr>
          <p:cNvSpPr/>
          <p:nvPr/>
        </p:nvSpPr>
        <p:spPr>
          <a:xfrm>
            <a:off x="1057288" y="10365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CE25FB6-892E-4A41-B15C-74E01A2F5877}"/>
              </a:ext>
            </a:extLst>
          </p:cNvPr>
          <p:cNvSpPr/>
          <p:nvPr/>
        </p:nvSpPr>
        <p:spPr>
          <a:xfrm>
            <a:off x="1057287" y="265949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71420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65BF955-79DA-4B84-8385-D37F808323A0}"/>
              </a:ext>
            </a:extLst>
          </p:cNvPr>
          <p:cNvSpPr/>
          <p:nvPr/>
        </p:nvSpPr>
        <p:spPr>
          <a:xfrm>
            <a:off x="570367" y="841079"/>
            <a:ext cx="11116173" cy="470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二、听句子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填上所缺的单词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本题读三遍。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1.Tom is too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young.He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knows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about computers.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2.Can you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violin?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3.I swam in the sea for 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4.We can’t talk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library.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5.She’s doing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exercise,but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too hot.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29E65E6-75F8-4263-A9BF-619A69AF799E}"/>
              </a:ext>
            </a:extLst>
          </p:cNvPr>
          <p:cNvSpPr/>
          <p:nvPr/>
        </p:nvSpPr>
        <p:spPr>
          <a:xfrm>
            <a:off x="6257629" y="1751932"/>
            <a:ext cx="157679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nothing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82DCA7A-EEAA-4683-93C9-574105501AD0}"/>
              </a:ext>
            </a:extLst>
          </p:cNvPr>
          <p:cNvSpPr/>
          <p:nvPr/>
        </p:nvSpPr>
        <p:spPr>
          <a:xfrm>
            <a:off x="2933632" y="2559907"/>
            <a:ext cx="95142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06325CA-9462-4329-AFC8-49C15822E005}"/>
              </a:ext>
            </a:extLst>
          </p:cNvPr>
          <p:cNvSpPr/>
          <p:nvPr/>
        </p:nvSpPr>
        <p:spPr>
          <a:xfrm>
            <a:off x="5837307" y="3307632"/>
            <a:ext cx="105122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third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8CFB886-85B1-4891-A235-91C5AAB923BE}"/>
              </a:ext>
            </a:extLst>
          </p:cNvPr>
          <p:cNvSpPr/>
          <p:nvPr/>
        </p:nvSpPr>
        <p:spPr>
          <a:xfrm>
            <a:off x="8197780" y="3307632"/>
            <a:ext cx="101005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5AA8A43-6BA0-4467-9433-6A7FA79B042E}"/>
              </a:ext>
            </a:extLst>
          </p:cNvPr>
          <p:cNvSpPr/>
          <p:nvPr/>
        </p:nvSpPr>
        <p:spPr>
          <a:xfrm>
            <a:off x="3913710" y="4068449"/>
            <a:ext cx="132111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loudly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BBA0CE6-C30E-4E30-8E5B-C2BFDCEB4348}"/>
              </a:ext>
            </a:extLst>
          </p:cNvPr>
          <p:cNvSpPr/>
          <p:nvPr/>
        </p:nvSpPr>
        <p:spPr>
          <a:xfrm>
            <a:off x="6280753" y="4861112"/>
            <a:ext cx="93070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1110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C4E9FA5-8991-4C77-8C92-589AA2C9A1F8}"/>
              </a:ext>
            </a:extLst>
          </p:cNvPr>
          <p:cNvSpPr/>
          <p:nvPr/>
        </p:nvSpPr>
        <p:spPr>
          <a:xfrm>
            <a:off x="505459" y="841079"/>
            <a:ext cx="10829479" cy="4730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三、听一段独白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判断对错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对的写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否则写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本题读两遍。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)1.Yesterday was Lucy’s birthday.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)2.Lucy is having a party in the school.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)3.Lucy’s parents buy her a computer.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)4.Lucy’s brother buys her a card.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)5.They are having a good time at the party.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64B85CF-F38F-4C3C-B8B2-DD0244C40DBA}"/>
              </a:ext>
            </a:extLst>
          </p:cNvPr>
          <p:cNvSpPr/>
          <p:nvPr/>
        </p:nvSpPr>
        <p:spPr>
          <a:xfrm>
            <a:off x="1090388" y="1772258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3C1DF3A-0F7C-443D-8C98-8044A51F87E7}"/>
              </a:ext>
            </a:extLst>
          </p:cNvPr>
          <p:cNvSpPr/>
          <p:nvPr/>
        </p:nvSpPr>
        <p:spPr>
          <a:xfrm>
            <a:off x="1090388" y="258323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D1B3469-628F-463D-AB74-53D9EEDA1052}"/>
              </a:ext>
            </a:extLst>
          </p:cNvPr>
          <p:cNvSpPr/>
          <p:nvPr/>
        </p:nvSpPr>
        <p:spPr>
          <a:xfrm>
            <a:off x="1105681" y="331898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924B330-9795-4701-945E-3E02194E5F9D}"/>
              </a:ext>
            </a:extLst>
          </p:cNvPr>
          <p:cNvSpPr/>
          <p:nvPr/>
        </p:nvSpPr>
        <p:spPr>
          <a:xfrm>
            <a:off x="1090388" y="4129970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D52FB8B-51E7-4487-9585-C8290CA3FF91}"/>
              </a:ext>
            </a:extLst>
          </p:cNvPr>
          <p:cNvSpPr/>
          <p:nvPr/>
        </p:nvSpPr>
        <p:spPr>
          <a:xfrm>
            <a:off x="1054475" y="486572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0542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368</Words>
  <Application>Microsoft Office PowerPoint</Application>
  <PresentationFormat>宽屏</PresentationFormat>
  <Paragraphs>55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方正隶变_GBK</vt:lpstr>
      <vt:lpstr>微软雅黑</vt:lpstr>
      <vt:lpstr>方正大标宋简体</vt:lpstr>
      <vt:lpstr>Wingdings</vt:lpstr>
      <vt:lpstr>Arial</vt:lpstr>
      <vt:lpstr>Times New Roman</vt:lpstr>
      <vt:lpstr>方正小标宋_GBK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246</cp:revision>
  <dcterms:created xsi:type="dcterms:W3CDTF">2019-06-19T02:08:00Z</dcterms:created>
  <dcterms:modified xsi:type="dcterms:W3CDTF">2014-01-30T05:12:37Z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