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1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Module 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BCD3E7C-0A5E-4EE3-8CF2-9F9D680E0F6C}"/>
              </a:ext>
            </a:extLst>
          </p:cNvPr>
          <p:cNvSpPr/>
          <p:nvPr/>
        </p:nvSpPr>
        <p:spPr>
          <a:xfrm>
            <a:off x="505460" y="841078"/>
            <a:ext cx="10865692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一、选词填空。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am looking out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window.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train.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frogs are jumping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water.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train is coming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station.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kites are flying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4AAC32-CF4A-4992-B176-907DA86299D1}"/>
              </a:ext>
            </a:extLst>
          </p:cNvPr>
          <p:cNvSpPr/>
          <p:nvPr/>
        </p:nvSpPr>
        <p:spPr>
          <a:xfrm>
            <a:off x="1107532" y="1576831"/>
            <a:ext cx="6102055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FE0D5F-EC15-4A71-A7E9-595C9E336452}"/>
              </a:ext>
            </a:extLst>
          </p:cNvPr>
          <p:cNvSpPr/>
          <p:nvPr/>
        </p:nvSpPr>
        <p:spPr>
          <a:xfrm>
            <a:off x="4536935" y="2522951"/>
            <a:ext cx="5469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EA2601-DB51-4711-902F-F5D047AA07D7}"/>
              </a:ext>
            </a:extLst>
          </p:cNvPr>
          <p:cNvSpPr/>
          <p:nvPr/>
        </p:nvSpPr>
        <p:spPr>
          <a:xfrm>
            <a:off x="2306961" y="3299678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94B9BDE-B575-477B-8849-5D257EA8BE32}"/>
              </a:ext>
            </a:extLst>
          </p:cNvPr>
          <p:cNvSpPr/>
          <p:nvPr/>
        </p:nvSpPr>
        <p:spPr>
          <a:xfrm>
            <a:off x="5681665" y="4082502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F44E153-83EF-446E-B56A-6D41A989F72D}"/>
              </a:ext>
            </a:extLst>
          </p:cNvPr>
          <p:cNvSpPr/>
          <p:nvPr/>
        </p:nvSpPr>
        <p:spPr>
          <a:xfrm>
            <a:off x="5126128" y="4860063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CA454BE-6746-4A2C-BFDB-73552CEA7B34}"/>
              </a:ext>
            </a:extLst>
          </p:cNvPr>
          <p:cNvSpPr/>
          <p:nvPr/>
        </p:nvSpPr>
        <p:spPr>
          <a:xfrm>
            <a:off x="4914990" y="5634148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53D58D-6B6A-45B4-BE53-3EDE800246A5}"/>
              </a:ext>
            </a:extLst>
          </p:cNvPr>
          <p:cNvSpPr/>
          <p:nvPr/>
        </p:nvSpPr>
        <p:spPr>
          <a:xfrm>
            <a:off x="505460" y="841079"/>
            <a:ext cx="11006454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)1.It’s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pupils are playing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B.after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C.under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)2.I’m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water.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A.drink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)3.The wind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the sun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A.blow;shining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B.blowing;shining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C.blowing;shine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751B59-2972-4FBD-9AB0-7E2AF91A873A}"/>
              </a:ext>
            </a:extLst>
          </p:cNvPr>
          <p:cNvSpPr/>
          <p:nvPr/>
        </p:nvSpPr>
        <p:spPr>
          <a:xfrm>
            <a:off x="1129714" y="17813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8C74DC-B6DD-4868-98AE-2DE015C7153D}"/>
              </a:ext>
            </a:extLst>
          </p:cNvPr>
          <p:cNvSpPr/>
          <p:nvPr/>
        </p:nvSpPr>
        <p:spPr>
          <a:xfrm>
            <a:off x="1122631" y="33370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B4DFF5-E9DB-4A37-A54D-1C0409513930}"/>
              </a:ext>
            </a:extLst>
          </p:cNvPr>
          <p:cNvSpPr/>
          <p:nvPr/>
        </p:nvSpPr>
        <p:spPr>
          <a:xfrm>
            <a:off x="1153759" y="48928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53D58D-6B6A-45B4-BE53-3EDE800246A5}"/>
              </a:ext>
            </a:extLst>
          </p:cNvPr>
          <p:cNvSpPr/>
          <p:nvPr/>
        </p:nvSpPr>
        <p:spPr>
          <a:xfrm>
            <a:off x="505460" y="841079"/>
            <a:ext cx="11006454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)4.The moon is shining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sea.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C.at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)5.The moon thinks the sun is wrong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in the sky after the day is gone.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B.to be	                 C.be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DA7B60D-D8BC-4EA2-B1F3-A84A32F7E64A}"/>
              </a:ext>
            </a:extLst>
          </p:cNvPr>
          <p:cNvSpPr/>
          <p:nvPr/>
        </p:nvSpPr>
        <p:spPr>
          <a:xfrm>
            <a:off x="1207078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23C32E-1B0B-4ACF-B212-7ACAFD255BAB}"/>
              </a:ext>
            </a:extLst>
          </p:cNvPr>
          <p:cNvSpPr/>
          <p:nvPr/>
        </p:nvSpPr>
        <p:spPr>
          <a:xfrm>
            <a:off x="1170866" y="26239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28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8667BB0-EDD2-4CBB-B3C9-98AA6BAF6D24}"/>
              </a:ext>
            </a:extLst>
          </p:cNvPr>
          <p:cNvSpPr/>
          <p:nvPr/>
        </p:nvSpPr>
        <p:spPr>
          <a:xfrm>
            <a:off x="505459" y="821068"/>
            <a:ext cx="11511916" cy="554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三、根据句意或首字母提示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填入合适的单词补全短文。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Amy’s party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Look at this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photo.Daming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Amy are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twins.They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1.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birthday party in their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house.In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photo,there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so many friends in the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house.What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doing?Look!Two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2.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0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song.Ann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birthday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cake.Tony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6.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</a:t>
            </a:r>
            <a:r>
              <a:rPr lang="en-US" altLang="zh-CN" sz="30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games with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Lisa.Tim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Ada 7.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juice.They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time.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3BE365-AB91-4F1C-A531-56C4A893A06C}"/>
              </a:ext>
            </a:extLst>
          </p:cNvPr>
          <p:cNvSpPr/>
          <p:nvPr/>
        </p:nvSpPr>
        <p:spPr>
          <a:xfrm>
            <a:off x="10206956" y="2301172"/>
            <a:ext cx="10406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E6FEEE-6BD4-4522-90C2-F37DC5EA3FF7}"/>
              </a:ext>
            </a:extLst>
          </p:cNvPr>
          <p:cNvSpPr/>
          <p:nvPr/>
        </p:nvSpPr>
        <p:spPr>
          <a:xfrm>
            <a:off x="8955491" y="3722958"/>
            <a:ext cx="6559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F2924C-8467-410F-BBD5-D44392AD70B4}"/>
              </a:ext>
            </a:extLst>
          </p:cNvPr>
          <p:cNvSpPr/>
          <p:nvPr/>
        </p:nvSpPr>
        <p:spPr>
          <a:xfrm>
            <a:off x="10367606" y="3703397"/>
            <a:ext cx="14574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01353B-B617-489F-A8FE-D7955C78A7DB}"/>
              </a:ext>
            </a:extLst>
          </p:cNvPr>
          <p:cNvSpPr/>
          <p:nvPr/>
        </p:nvSpPr>
        <p:spPr>
          <a:xfrm>
            <a:off x="2985507" y="4420962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61D20C4-67EE-40F9-82E6-AC95451A369D}"/>
              </a:ext>
            </a:extLst>
          </p:cNvPr>
          <p:cNvSpPr/>
          <p:nvPr/>
        </p:nvSpPr>
        <p:spPr>
          <a:xfrm>
            <a:off x="4619035" y="4402026"/>
            <a:ext cx="9649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E48D9B1-73FC-4163-854E-3AA90FABBC21}"/>
              </a:ext>
            </a:extLst>
          </p:cNvPr>
          <p:cNvSpPr/>
          <p:nvPr/>
        </p:nvSpPr>
        <p:spPr>
          <a:xfrm>
            <a:off x="10162308" y="4420132"/>
            <a:ext cx="11480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9060D7-C78E-42CD-8CDB-09708D3B8ED5}"/>
              </a:ext>
            </a:extLst>
          </p:cNvPr>
          <p:cNvSpPr/>
          <p:nvPr/>
        </p:nvSpPr>
        <p:spPr>
          <a:xfrm>
            <a:off x="6008687" y="5068880"/>
            <a:ext cx="6559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83D967-E35D-4406-A815-F7400B07825A}"/>
              </a:ext>
            </a:extLst>
          </p:cNvPr>
          <p:cNvSpPr/>
          <p:nvPr/>
        </p:nvSpPr>
        <p:spPr>
          <a:xfrm>
            <a:off x="8252598" y="5061812"/>
            <a:ext cx="12971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rinking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C096C43-565F-4358-A54D-7CB8AAAC8E2A}"/>
              </a:ext>
            </a:extLst>
          </p:cNvPr>
          <p:cNvSpPr/>
          <p:nvPr/>
        </p:nvSpPr>
        <p:spPr>
          <a:xfrm>
            <a:off x="3166285" y="5759933"/>
            <a:ext cx="6559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4B262FA-7BE7-4819-BBBC-BB1C6193A3A2}"/>
              </a:ext>
            </a:extLst>
          </p:cNvPr>
          <p:cNvSpPr/>
          <p:nvPr/>
        </p:nvSpPr>
        <p:spPr>
          <a:xfrm>
            <a:off x="5885533" y="5739922"/>
            <a:ext cx="10406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F74F69C-7245-48A6-8919-536C5C60CF05}"/>
              </a:ext>
            </a:extLst>
          </p:cNvPr>
          <p:cNvCxnSpPr>
            <a:cxnSpLocks/>
          </p:cNvCxnSpPr>
          <p:nvPr/>
        </p:nvCxnSpPr>
        <p:spPr>
          <a:xfrm flipH="1">
            <a:off x="10310478" y="4177416"/>
            <a:ext cx="1305118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396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2014-01-30T04:52:02Z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