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方正大标宋_GBK" panose="03000509000000000000" pitchFamily="65" charset="-122"/>
      <p:regular r:id="rId7"/>
    </p:embeddedFont>
    <p:embeddedFont>
      <p:font typeface="方正大标宋简体" panose="02000000000000000000" pitchFamily="2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方正小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34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6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E9B014F-0D11-42AD-86EC-341DD1DCF8C3}"/>
              </a:ext>
            </a:extLst>
          </p:cNvPr>
          <p:cNvSpPr/>
          <p:nvPr/>
        </p:nvSpPr>
        <p:spPr>
          <a:xfrm>
            <a:off x="505459" y="841079"/>
            <a:ext cx="11345527" cy="470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earth goes around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spaceship is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带回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many presents last night.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4.Did you buy me any flower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5.He was 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be here.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C47FF47-8366-4AD5-A18F-BD0C7AFB88D3}"/>
              </a:ext>
            </a:extLst>
          </p:cNvPr>
          <p:cNvSpPr/>
          <p:nvPr/>
        </p:nvSpPr>
        <p:spPr>
          <a:xfrm>
            <a:off x="6064152" y="1781744"/>
            <a:ext cx="66293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0136CB9-E261-4264-8C46-EFBA40C2724D}"/>
              </a:ext>
            </a:extLst>
          </p:cNvPr>
          <p:cNvSpPr/>
          <p:nvPr/>
        </p:nvSpPr>
        <p:spPr>
          <a:xfrm>
            <a:off x="2303898" y="2542472"/>
            <a:ext cx="9405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E886918-0713-449D-A22E-8C21103905C5}"/>
              </a:ext>
            </a:extLst>
          </p:cNvPr>
          <p:cNvSpPr/>
          <p:nvPr/>
        </p:nvSpPr>
        <p:spPr>
          <a:xfrm>
            <a:off x="1810817" y="3308188"/>
            <a:ext cx="16429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brought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8AA1423-E29C-4193-AA97-32760D5D09D7}"/>
              </a:ext>
            </a:extLst>
          </p:cNvPr>
          <p:cNvSpPr/>
          <p:nvPr/>
        </p:nvSpPr>
        <p:spPr>
          <a:xfrm>
            <a:off x="4190009" y="3315608"/>
            <a:ext cx="103637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D3D6BE-2221-417B-A99F-E3CED4E50D6E}"/>
              </a:ext>
            </a:extLst>
          </p:cNvPr>
          <p:cNvSpPr/>
          <p:nvPr/>
        </p:nvSpPr>
        <p:spPr>
          <a:xfrm>
            <a:off x="6231697" y="4117104"/>
            <a:ext cx="116526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seeds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E97F871-2306-44AA-832C-9E401EE9E177}"/>
              </a:ext>
            </a:extLst>
          </p:cNvPr>
          <p:cNvSpPr/>
          <p:nvPr/>
        </p:nvSpPr>
        <p:spPr>
          <a:xfrm>
            <a:off x="3691424" y="4868544"/>
            <a:ext cx="91740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FF9028E-58D1-4B46-A14A-FD64AEE81656}"/>
              </a:ext>
            </a:extLst>
          </p:cNvPr>
          <p:cNvSpPr/>
          <p:nvPr/>
        </p:nvSpPr>
        <p:spPr>
          <a:xfrm>
            <a:off x="505460" y="821066"/>
            <a:ext cx="11006454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二、用所给单词的适当形式填空。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1.My mum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(make) a paper ship for me last night.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earth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(go) around the sun.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3.In 2003,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(fly) into space.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4.My father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(buy) me a new bike yesterday.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5.—Did you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(bring) the book here?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Yes,I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(bring) it yesterday.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A603D2D-B9A8-421F-8DF7-9C38CA80F24C}"/>
              </a:ext>
            </a:extLst>
          </p:cNvPr>
          <p:cNvSpPr/>
          <p:nvPr/>
        </p:nvSpPr>
        <p:spPr>
          <a:xfrm>
            <a:off x="2895330" y="1752363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8EF4F8D-0AD3-48D5-965C-16B797E28137}"/>
              </a:ext>
            </a:extLst>
          </p:cNvPr>
          <p:cNvSpPr/>
          <p:nvPr/>
        </p:nvSpPr>
        <p:spPr>
          <a:xfrm>
            <a:off x="3014533" y="2470907"/>
            <a:ext cx="1002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E293DCD-C7F5-4F6B-832E-FFFB2CED8B2F}"/>
              </a:ext>
            </a:extLst>
          </p:cNvPr>
          <p:cNvSpPr/>
          <p:nvPr/>
        </p:nvSpPr>
        <p:spPr>
          <a:xfrm>
            <a:off x="5214186" y="3301773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D08AEAA-C542-41A9-BF60-8D3516B9825F}"/>
              </a:ext>
            </a:extLst>
          </p:cNvPr>
          <p:cNvSpPr/>
          <p:nvPr/>
        </p:nvSpPr>
        <p:spPr>
          <a:xfrm>
            <a:off x="2992619" y="4062368"/>
            <a:ext cx="14486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2198AA1-3D13-4745-9882-44B10795D158}"/>
              </a:ext>
            </a:extLst>
          </p:cNvPr>
          <p:cNvSpPr/>
          <p:nvPr/>
        </p:nvSpPr>
        <p:spPr>
          <a:xfrm>
            <a:off x="3166929" y="4888776"/>
            <a:ext cx="10999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0A1E197-96BD-436A-8AB5-1DB442A9001C}"/>
              </a:ext>
            </a:extLst>
          </p:cNvPr>
          <p:cNvSpPr/>
          <p:nvPr/>
        </p:nvSpPr>
        <p:spPr>
          <a:xfrm>
            <a:off x="2673076" y="5606976"/>
            <a:ext cx="1593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brought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51398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D5A5964-0DCC-4D71-913C-2EAC560D1023}"/>
              </a:ext>
            </a:extLst>
          </p:cNvPr>
          <p:cNvSpPr/>
          <p:nvPr/>
        </p:nvSpPr>
        <p:spPr>
          <a:xfrm>
            <a:off x="505459" y="841079"/>
            <a:ext cx="11181081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三、选择恰当的单词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并用其适当形式填空。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每词限用一次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Sunday,I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Qingdao with my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parents.It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fine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day.We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3.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sea and we 4.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delicious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seafood.My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 5.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 bottles of beer(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啤酒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).My parents 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beach volleyball(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沙滩排球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with some new friends.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was very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fun.I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7.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postcard to my pen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friend.I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also 8.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book about the sea for my little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sister.We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9.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 of </a:t>
            </a:r>
            <a:r>
              <a:rPr lang="en-US" altLang="zh-CN" sz="3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photos.We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10.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0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good time there. </a:t>
            </a:r>
            <a:endParaRPr lang="zh-CN" altLang="zh-CN" sz="3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EC00D9C-3F5E-4456-93F0-B3C07C766B4E}"/>
              </a:ext>
            </a:extLst>
          </p:cNvPr>
          <p:cNvSpPr/>
          <p:nvPr/>
        </p:nvSpPr>
        <p:spPr>
          <a:xfrm>
            <a:off x="1164880" y="1447895"/>
            <a:ext cx="9668850" cy="63658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send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endParaRPr lang="zh-CN" altLang="zh-CN" sz="3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88D42E1-5E13-4A32-BB18-D26846CE8F21}"/>
              </a:ext>
            </a:extLst>
          </p:cNvPr>
          <p:cNvSpPr/>
          <p:nvPr/>
        </p:nvSpPr>
        <p:spPr>
          <a:xfrm>
            <a:off x="4096886" y="2090124"/>
            <a:ext cx="946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C7395C6-DEF0-45F4-A7EF-CDAB2C706257}"/>
              </a:ext>
            </a:extLst>
          </p:cNvPr>
          <p:cNvSpPr/>
          <p:nvPr/>
        </p:nvSpPr>
        <p:spPr>
          <a:xfrm>
            <a:off x="10392386" y="2077610"/>
            <a:ext cx="80210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DCB53FB-32C4-4A14-B231-27C91510F0C3}"/>
              </a:ext>
            </a:extLst>
          </p:cNvPr>
          <p:cNvSpPr/>
          <p:nvPr/>
        </p:nvSpPr>
        <p:spPr>
          <a:xfrm>
            <a:off x="3655228" y="2684153"/>
            <a:ext cx="8037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35AABF9-F3EF-460B-971C-E8FEA64F2CCC}"/>
              </a:ext>
            </a:extLst>
          </p:cNvPr>
          <p:cNvSpPr/>
          <p:nvPr/>
        </p:nvSpPr>
        <p:spPr>
          <a:xfrm>
            <a:off x="8824967" y="2689286"/>
            <a:ext cx="64393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F119BE3-C9F4-47E9-B5D8-2249DB288CB1}"/>
              </a:ext>
            </a:extLst>
          </p:cNvPr>
          <p:cNvSpPr/>
          <p:nvPr/>
        </p:nvSpPr>
        <p:spPr>
          <a:xfrm>
            <a:off x="4137376" y="3265721"/>
            <a:ext cx="10893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drank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DB3B927-36E5-4C3B-89EF-6B6C39167E55}"/>
              </a:ext>
            </a:extLst>
          </p:cNvPr>
          <p:cNvSpPr/>
          <p:nvPr/>
        </p:nvSpPr>
        <p:spPr>
          <a:xfrm>
            <a:off x="1563027" y="3829139"/>
            <a:ext cx="123170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902796D-A14D-420B-A04E-030BBEF92EDF}"/>
              </a:ext>
            </a:extLst>
          </p:cNvPr>
          <p:cNvSpPr/>
          <p:nvPr/>
        </p:nvSpPr>
        <p:spPr>
          <a:xfrm>
            <a:off x="4692558" y="4470663"/>
            <a:ext cx="81621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3C40C0-BE83-41A8-B086-7EC7FC497DCD}"/>
              </a:ext>
            </a:extLst>
          </p:cNvPr>
          <p:cNvSpPr/>
          <p:nvPr/>
        </p:nvSpPr>
        <p:spPr>
          <a:xfrm>
            <a:off x="996194" y="5024661"/>
            <a:ext cx="13180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4205208-6B2F-4F9D-BAC1-F594E6A72693}"/>
              </a:ext>
            </a:extLst>
          </p:cNvPr>
          <p:cNvSpPr/>
          <p:nvPr/>
        </p:nvSpPr>
        <p:spPr>
          <a:xfrm>
            <a:off x="9729038" y="5073370"/>
            <a:ext cx="9033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9D0694C-728F-40C9-91FE-E678FC173743}"/>
              </a:ext>
            </a:extLst>
          </p:cNvPr>
          <p:cNvSpPr/>
          <p:nvPr/>
        </p:nvSpPr>
        <p:spPr>
          <a:xfrm>
            <a:off x="3609098" y="5666834"/>
            <a:ext cx="7512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366</Words>
  <Application>Microsoft Office PowerPoint</Application>
  <PresentationFormat>宽屏</PresentationFormat>
  <Paragraphs>56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2014-01-30T05:40:23Z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