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1" r:id="rId4"/>
    <p:sldId id="502" r:id="rId5"/>
    <p:sldId id="503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35  Module 6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68.jpeg">
            <a:extLst>
              <a:ext uri="{FF2B5EF4-FFF2-40B4-BE49-F238E27FC236}">
                <a16:creationId xmlns:a16="http://schemas.microsoft.com/office/drawing/2014/main" id="{4C8F6AFD-B6EF-4EF6-8BE2-692D479CD5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946407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4218517-7004-4996-980D-457279BC5775}"/>
              </a:ext>
            </a:extLst>
          </p:cNvPr>
          <p:cNvSpPr/>
          <p:nvPr/>
        </p:nvSpPr>
        <p:spPr>
          <a:xfrm>
            <a:off x="505460" y="841079"/>
            <a:ext cx="11082976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)1.A.fish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B.finish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C.dish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)2.A.early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B.earth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C.hear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)3.A.travel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B.festival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C.travelling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)4.A.bought	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B.brought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C.taikonaut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BDDF6C5-1969-459F-9490-7133F05043A7}"/>
              </a:ext>
            </a:extLst>
          </p:cNvPr>
          <p:cNvSpPr/>
          <p:nvPr/>
        </p:nvSpPr>
        <p:spPr>
          <a:xfrm>
            <a:off x="1042151" y="18066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9677002-E921-4306-84BB-161C2D513EA0}"/>
              </a:ext>
            </a:extLst>
          </p:cNvPr>
          <p:cNvSpPr/>
          <p:nvPr/>
        </p:nvSpPr>
        <p:spPr>
          <a:xfrm>
            <a:off x="1048390" y="26056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E30A632-BF00-491C-9CD3-A1B9C0C3458F}"/>
              </a:ext>
            </a:extLst>
          </p:cNvPr>
          <p:cNvSpPr/>
          <p:nvPr/>
        </p:nvSpPr>
        <p:spPr>
          <a:xfrm>
            <a:off x="1015292" y="33876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DD6DAD5-0707-46A5-A2C3-3389530822CB}"/>
              </a:ext>
            </a:extLst>
          </p:cNvPr>
          <p:cNvSpPr/>
          <p:nvPr/>
        </p:nvSpPr>
        <p:spPr>
          <a:xfrm>
            <a:off x="1038571" y="41697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554F05-117D-41BB-B155-3F9AADAC10AF}"/>
              </a:ext>
            </a:extLst>
          </p:cNvPr>
          <p:cNvSpPr/>
          <p:nvPr/>
        </p:nvSpPr>
        <p:spPr>
          <a:xfrm>
            <a:off x="505459" y="841079"/>
            <a:ext cx="11006455" cy="3158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)5.A.present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B.parents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C.presenter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)6.A.interest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B.interested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C.interesting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)7.A.plant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B.people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C.paper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)8.A.model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B.national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C.traditional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C9B3CA2-37D5-43A3-8625-84C75AB5C248}"/>
              </a:ext>
            </a:extLst>
          </p:cNvPr>
          <p:cNvSpPr/>
          <p:nvPr/>
        </p:nvSpPr>
        <p:spPr>
          <a:xfrm>
            <a:off x="1131684" y="1059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A14C3AD-F5B3-48EB-929A-204E904450FB}"/>
              </a:ext>
            </a:extLst>
          </p:cNvPr>
          <p:cNvSpPr/>
          <p:nvPr/>
        </p:nvSpPr>
        <p:spPr>
          <a:xfrm>
            <a:off x="1143706" y="18573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A2F60E1-C6C2-49B3-A0B4-3C6CD38755CC}"/>
              </a:ext>
            </a:extLst>
          </p:cNvPr>
          <p:cNvSpPr/>
          <p:nvPr/>
        </p:nvSpPr>
        <p:spPr>
          <a:xfrm>
            <a:off x="1131683" y="26552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8C7EDE0-32EE-483B-B64E-CB53FF6CAAE3}"/>
              </a:ext>
            </a:extLst>
          </p:cNvPr>
          <p:cNvSpPr/>
          <p:nvPr/>
        </p:nvSpPr>
        <p:spPr>
          <a:xfrm>
            <a:off x="1131683" y="34199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CF8FA5-B325-4B95-BF41-2929F646E279}"/>
              </a:ext>
            </a:extLst>
          </p:cNvPr>
          <p:cNvSpPr/>
          <p:nvPr/>
        </p:nvSpPr>
        <p:spPr>
          <a:xfrm>
            <a:off x="505460" y="861094"/>
            <a:ext cx="11006454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)1.Is the model car red?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isn’t.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red.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)2.When did Mary buy the model car?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A.Last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weekend.	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B.Last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year.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C.Last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month.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E29CBDA-45FE-4077-806E-525EBAD53A48}"/>
              </a:ext>
            </a:extLst>
          </p:cNvPr>
          <p:cNvSpPr/>
          <p:nvPr/>
        </p:nvSpPr>
        <p:spPr>
          <a:xfrm>
            <a:off x="1170866" y="26056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A2040EE-484E-4072-BD0A-4DB7D4057AB0}"/>
              </a:ext>
            </a:extLst>
          </p:cNvPr>
          <p:cNvSpPr/>
          <p:nvPr/>
        </p:nvSpPr>
        <p:spPr>
          <a:xfrm>
            <a:off x="1195212" y="42257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386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CF8FA5-B325-4B95-BF41-2929F646E279}"/>
              </a:ext>
            </a:extLst>
          </p:cNvPr>
          <p:cNvSpPr/>
          <p:nvPr/>
        </p:nvSpPr>
        <p:spPr>
          <a:xfrm>
            <a:off x="505460" y="861094"/>
            <a:ext cx="11006454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听第二段对话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3~4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)3.What are Mike and Amy doing?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watching a TV show about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talking in the park.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playing games in the park.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)4.When did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fly into space?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2003.      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2013.      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2023.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7F70089-8B16-4355-9215-2DB047A01EF0}"/>
              </a:ext>
            </a:extLst>
          </p:cNvPr>
          <p:cNvSpPr/>
          <p:nvPr/>
        </p:nvSpPr>
        <p:spPr>
          <a:xfrm>
            <a:off x="1158843" y="1826578"/>
            <a:ext cx="498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2C01305-4A2F-4082-87E0-9514EAAAF34A}"/>
              </a:ext>
            </a:extLst>
          </p:cNvPr>
          <p:cNvSpPr/>
          <p:nvPr/>
        </p:nvSpPr>
        <p:spPr>
          <a:xfrm>
            <a:off x="1158843" y="4940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05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390</Words>
  <Application>Microsoft Office PowerPoint</Application>
  <PresentationFormat>宽屏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2014-01-30T05:44:22Z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