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49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9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11CE092-B60A-4300-BFFF-ADB899A360A0}"/>
              </a:ext>
            </a:extLst>
          </p:cNvPr>
          <p:cNvSpPr/>
          <p:nvPr/>
        </p:nvSpPr>
        <p:spPr>
          <a:xfrm>
            <a:off x="505459" y="841079"/>
            <a:ext cx="11006455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want to be a dancer in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2.You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in English last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year.Thank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so much.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3.You are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friend.I’ll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miss you.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4.I’ll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book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5EB1ECD-4FF3-475A-AC47-760288278CA9}"/>
              </a:ext>
            </a:extLst>
          </p:cNvPr>
          <p:cNvSpPr/>
          <p:nvPr/>
        </p:nvSpPr>
        <p:spPr>
          <a:xfrm>
            <a:off x="6270050" y="1781310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uture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E8AE8B8-8835-4EF2-A349-3959E228C77C}"/>
              </a:ext>
            </a:extLst>
          </p:cNvPr>
          <p:cNvSpPr/>
          <p:nvPr/>
        </p:nvSpPr>
        <p:spPr>
          <a:xfrm>
            <a:off x="2316801" y="2563289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elped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FCCE817-19B0-49ED-AB83-E27E2968B134}"/>
              </a:ext>
            </a:extLst>
          </p:cNvPr>
          <p:cNvSpPr/>
          <p:nvPr/>
        </p:nvSpPr>
        <p:spPr>
          <a:xfrm>
            <a:off x="3371707" y="4113449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onderful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60C3DC-4AF5-47F9-80FF-3C9C3DC96CBC}"/>
              </a:ext>
            </a:extLst>
          </p:cNvPr>
          <p:cNvSpPr/>
          <p:nvPr/>
        </p:nvSpPr>
        <p:spPr>
          <a:xfrm>
            <a:off x="2145737" y="4901051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eep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7444838-29F4-4C14-9694-E72F2DD6BA10}"/>
              </a:ext>
            </a:extLst>
          </p:cNvPr>
          <p:cNvSpPr/>
          <p:nvPr/>
        </p:nvSpPr>
        <p:spPr>
          <a:xfrm>
            <a:off x="6096000" y="4901050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orever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11CE092-B60A-4300-BFFF-ADB899A360A0}"/>
              </a:ext>
            </a:extLst>
          </p:cNvPr>
          <p:cNvSpPr/>
          <p:nvPr/>
        </p:nvSpPr>
        <p:spPr>
          <a:xfrm>
            <a:off x="505459" y="841079"/>
            <a:ext cx="11006455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5.I’m going to say goodbye to my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soon.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最美好的祝愿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you.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7.Can you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this book?(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你能在这本书上写留言吗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 will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time together.(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我将永远不会忘记我们在一起的时光。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0EA08A3-CA33-48B9-9ABC-29C27979E671}"/>
              </a:ext>
            </a:extLst>
          </p:cNvPr>
          <p:cNvSpPr/>
          <p:nvPr/>
        </p:nvSpPr>
        <p:spPr>
          <a:xfrm>
            <a:off x="6842006" y="973566"/>
            <a:ext cx="15680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primary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E74B121-8B05-4B94-A0C2-627932A390AD}"/>
              </a:ext>
            </a:extLst>
          </p:cNvPr>
          <p:cNvSpPr/>
          <p:nvPr/>
        </p:nvSpPr>
        <p:spPr>
          <a:xfrm>
            <a:off x="8915523" y="982619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148A888-E399-4B62-B4C8-AA1FD98FAA44}"/>
              </a:ext>
            </a:extLst>
          </p:cNvPr>
          <p:cNvSpPr/>
          <p:nvPr/>
        </p:nvSpPr>
        <p:spPr>
          <a:xfrm>
            <a:off x="1451148" y="2560706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EE49333-B5F1-4C31-9DA9-D7AD249454EB}"/>
              </a:ext>
            </a:extLst>
          </p:cNvPr>
          <p:cNvSpPr/>
          <p:nvPr/>
        </p:nvSpPr>
        <p:spPr>
          <a:xfrm>
            <a:off x="3245974" y="2560706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25D8AF-F947-4312-B645-9E3B65FF8609}"/>
              </a:ext>
            </a:extLst>
          </p:cNvPr>
          <p:cNvSpPr/>
          <p:nvPr/>
        </p:nvSpPr>
        <p:spPr>
          <a:xfrm>
            <a:off x="2677457" y="3326852"/>
            <a:ext cx="11913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F806C2A-31C6-4EB3-A19E-0C09EE014FCA}"/>
              </a:ext>
            </a:extLst>
          </p:cNvPr>
          <p:cNvSpPr/>
          <p:nvPr/>
        </p:nvSpPr>
        <p:spPr>
          <a:xfrm>
            <a:off x="4627519" y="3343454"/>
            <a:ext cx="4876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07CBACD-A9C0-48F2-8E2B-2D6C49A7C16C}"/>
              </a:ext>
            </a:extLst>
          </p:cNvPr>
          <p:cNvSpPr/>
          <p:nvPr/>
        </p:nvSpPr>
        <p:spPr>
          <a:xfrm>
            <a:off x="6031754" y="3334401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message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908E527-DCAE-4450-9301-99C9ACBDEA3D}"/>
              </a:ext>
            </a:extLst>
          </p:cNvPr>
          <p:cNvSpPr/>
          <p:nvPr/>
        </p:nvSpPr>
        <p:spPr>
          <a:xfrm>
            <a:off x="2375455" y="4885063"/>
            <a:ext cx="12634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EDA9406-CA32-4DB7-BFC0-078D1D3C6855}"/>
              </a:ext>
            </a:extLst>
          </p:cNvPr>
          <p:cNvSpPr/>
          <p:nvPr/>
        </p:nvSpPr>
        <p:spPr>
          <a:xfrm>
            <a:off x="4477827" y="4884311"/>
            <a:ext cx="1220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604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C31CBF-4A7F-418A-B189-8356CD429FE0}"/>
              </a:ext>
            </a:extLst>
          </p:cNvPr>
          <p:cNvSpPr/>
          <p:nvPr/>
        </p:nvSpPr>
        <p:spPr>
          <a:xfrm>
            <a:off x="505459" y="841079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)1.—Best wishes to you!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will miss you.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B.Thank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you.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C.You’re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welcome.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)2.Mr Zhao taught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 last year.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	                             B.my	              C.me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)3.My little brother brought me lots of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A.joy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B.joys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C.joies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E0B1ED9-D3B7-49D2-9F7F-1F6CDBB28D40}"/>
              </a:ext>
            </a:extLst>
          </p:cNvPr>
          <p:cNvSpPr/>
          <p:nvPr/>
        </p:nvSpPr>
        <p:spPr>
          <a:xfrm>
            <a:off x="1069312" y="17994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C2CC448-F7FF-4E02-A3B1-2CACA3D36AE2}"/>
              </a:ext>
            </a:extLst>
          </p:cNvPr>
          <p:cNvSpPr/>
          <p:nvPr/>
        </p:nvSpPr>
        <p:spPr>
          <a:xfrm>
            <a:off x="1069312" y="33733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A293F87-2A87-4D03-BB30-31C8856BAE6A}"/>
              </a:ext>
            </a:extLst>
          </p:cNvPr>
          <p:cNvSpPr/>
          <p:nvPr/>
        </p:nvSpPr>
        <p:spPr>
          <a:xfrm>
            <a:off x="1069312" y="49472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C31CBF-4A7F-418A-B189-8356CD429FE0}"/>
              </a:ext>
            </a:extLst>
          </p:cNvPr>
          <p:cNvSpPr/>
          <p:nvPr/>
        </p:nvSpPr>
        <p:spPr>
          <a:xfrm>
            <a:off x="505459" y="841079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)4.I enjoyed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together yesterday.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A.our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C.us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)5.You’re a naughty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lovely boy.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C.with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)6.Mum isn’t at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write a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the paper for 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A.message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B.film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C.joy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D42CFB4-2EAB-4E89-947F-82EC44254365}"/>
              </a:ext>
            </a:extLst>
          </p:cNvPr>
          <p:cNvSpPr/>
          <p:nvPr/>
        </p:nvSpPr>
        <p:spPr>
          <a:xfrm>
            <a:off x="1158843" y="10565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04548E1-B508-4046-8D1C-F43E26AC4E7F}"/>
              </a:ext>
            </a:extLst>
          </p:cNvPr>
          <p:cNvSpPr/>
          <p:nvPr/>
        </p:nvSpPr>
        <p:spPr>
          <a:xfrm>
            <a:off x="1158843" y="25811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65FEB5E-FC82-4655-915F-DD203EC54D9F}"/>
              </a:ext>
            </a:extLst>
          </p:cNvPr>
          <p:cNvSpPr/>
          <p:nvPr/>
        </p:nvSpPr>
        <p:spPr>
          <a:xfrm>
            <a:off x="1158843" y="41239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2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363</Words>
  <Application>Microsoft Office PowerPoint</Application>
  <PresentationFormat>宽屏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231</cp:revision>
  <dcterms:created xsi:type="dcterms:W3CDTF">2019-06-19T02:08:00Z</dcterms:created>
  <dcterms:modified xsi:type="dcterms:W3CDTF">2014-01-30T10:23:20Z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