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5" r:id="rId4"/>
    <p:sldId id="500" r:id="rId5"/>
    <p:sldId id="501" r:id="rId6"/>
    <p:sldId id="506" r:id="rId7"/>
    <p:sldId id="427" r:id="rId8"/>
  </p:sldIdLst>
  <p:sldSz cx="12192000" cy="6858000"/>
  <p:notesSz cx="6858000" cy="9144000"/>
  <p:embeddedFontLst>
    <p:embeddedFont>
      <p:font typeface="方正大标宋_GBK" panose="03000509000000000000" pitchFamily="65" charset="-122"/>
      <p:regular r:id="rId9"/>
    </p:embeddedFont>
    <p:embeddedFont>
      <p:font typeface="方正大标宋简体" panose="02000000000000000000" pitchFamily="2" charset="-122"/>
      <p:regular r:id="rId10"/>
    </p:embeddedFont>
    <p:embeddedFont>
      <p:font typeface="方正隶变_GBK" panose="03000509000000000000" pitchFamily="65" charset="-122"/>
      <p:regular r:id="rId11"/>
    </p:embeddedFont>
    <p:embeddedFont>
      <p:font typeface="方正小标宋_GBK" panose="03000509000000000000" pitchFamily="65" charset="-122"/>
      <p:regular r:id="rId12"/>
    </p:embeddedFont>
    <p:embeddedFont>
      <p:font typeface="微软雅黑" panose="020B0503020204020204" pitchFamily="34" charset="-122"/>
      <p:regular r:id="rId13"/>
      <p:bold r:id="rId1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14  Module 3 Unit 1 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3A16B84-738F-456C-9967-970B05A68411}"/>
              </a:ext>
            </a:extLst>
          </p:cNvPr>
          <p:cNvSpPr/>
          <p:nvPr/>
        </p:nvSpPr>
        <p:spPr>
          <a:xfrm>
            <a:off x="505459" y="861094"/>
            <a:ext cx="11006455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.fly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2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.cry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en-US" altLang="zh-CN" sz="3400" u="sng" dirty="0">
                <a:solidFill>
                  <a:srgbClr val="FF00FF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en-US" altLang="zh-CN" sz="3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.send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   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.sing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.eat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6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.start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7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.run	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8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.swim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9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.get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10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.take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11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.shine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12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.have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80799C3-FA2A-4EB4-83DA-037EA21FC535}"/>
              </a:ext>
            </a:extLst>
          </p:cNvPr>
          <p:cNvSpPr/>
          <p:nvPr/>
        </p:nvSpPr>
        <p:spPr>
          <a:xfrm>
            <a:off x="2303898" y="1081773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flying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0223AC6-311E-4452-BE62-245BBA243935}"/>
              </a:ext>
            </a:extLst>
          </p:cNvPr>
          <p:cNvSpPr/>
          <p:nvPr/>
        </p:nvSpPr>
        <p:spPr>
          <a:xfrm>
            <a:off x="7715201" y="1063667"/>
            <a:ext cx="17363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crying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47B7B2C-8692-4D0F-B6E1-A094AE7C61AE}"/>
              </a:ext>
            </a:extLst>
          </p:cNvPr>
          <p:cNvSpPr/>
          <p:nvPr/>
        </p:nvSpPr>
        <p:spPr>
          <a:xfrm>
            <a:off x="2231472" y="1849484"/>
            <a:ext cx="15424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sending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1AD58BC-10DA-4BAC-AF29-CF38F97062AD}"/>
              </a:ext>
            </a:extLst>
          </p:cNvPr>
          <p:cNvSpPr/>
          <p:nvPr/>
        </p:nvSpPr>
        <p:spPr>
          <a:xfrm>
            <a:off x="7711648" y="1849483"/>
            <a:ext cx="14702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singing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3909BE6-2756-4DDD-BD83-3C4C1484FD79}"/>
              </a:ext>
            </a:extLst>
          </p:cNvPr>
          <p:cNvSpPr/>
          <p:nvPr/>
        </p:nvSpPr>
        <p:spPr>
          <a:xfrm>
            <a:off x="2231763" y="2635301"/>
            <a:ext cx="1252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eating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617F275-0446-4988-9D4B-4C9FC72181A6}"/>
              </a:ext>
            </a:extLst>
          </p:cNvPr>
          <p:cNvSpPr/>
          <p:nvPr/>
        </p:nvSpPr>
        <p:spPr>
          <a:xfrm>
            <a:off x="7696655" y="2629651"/>
            <a:ext cx="149592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starting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68C27C9-5003-4AA8-B4B6-B2D793402A26}"/>
              </a:ext>
            </a:extLst>
          </p:cNvPr>
          <p:cNvSpPr/>
          <p:nvPr/>
        </p:nvSpPr>
        <p:spPr>
          <a:xfrm>
            <a:off x="2123560" y="3418329"/>
            <a:ext cx="15424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running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FCA15FA-3978-480E-8C44-FBDB2515BDF5}"/>
              </a:ext>
            </a:extLst>
          </p:cNvPr>
          <p:cNvSpPr/>
          <p:nvPr/>
        </p:nvSpPr>
        <p:spPr>
          <a:xfrm>
            <a:off x="7606196" y="3409819"/>
            <a:ext cx="20281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swimming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574F87F-1DE0-4732-88CB-F10F7A047DBC}"/>
              </a:ext>
            </a:extLst>
          </p:cNvPr>
          <p:cNvSpPr/>
          <p:nvPr/>
        </p:nvSpPr>
        <p:spPr>
          <a:xfrm>
            <a:off x="2134565" y="4199890"/>
            <a:ext cx="13981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getting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0268F9F-344F-4DF3-ABB0-F46186FE91E0}"/>
              </a:ext>
            </a:extLst>
          </p:cNvPr>
          <p:cNvSpPr/>
          <p:nvPr/>
        </p:nvSpPr>
        <p:spPr>
          <a:xfrm>
            <a:off x="7805659" y="4199890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taking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D3154BB-8150-4BA2-B15E-3C6ABA804F25}"/>
              </a:ext>
            </a:extLst>
          </p:cNvPr>
          <p:cNvSpPr/>
          <p:nvPr/>
        </p:nvSpPr>
        <p:spPr>
          <a:xfrm>
            <a:off x="2493883" y="4949294"/>
            <a:ext cx="14702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shining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A5D4AD29-94C4-4D9F-A180-79629D64C387}"/>
              </a:ext>
            </a:extLst>
          </p:cNvPr>
          <p:cNvSpPr/>
          <p:nvPr/>
        </p:nvSpPr>
        <p:spPr>
          <a:xfrm>
            <a:off x="7769591" y="4975803"/>
            <a:ext cx="137249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having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4B56729-8198-431D-B4C6-D2BEEE452E29}"/>
              </a:ext>
            </a:extLst>
          </p:cNvPr>
          <p:cNvSpPr/>
          <p:nvPr/>
        </p:nvSpPr>
        <p:spPr>
          <a:xfrm>
            <a:off x="505460" y="861094"/>
            <a:ext cx="11006454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二、选择合适的句子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补全对话。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Li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Lei:Look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at the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photo.It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􀆳s from my friend Lucy.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Bill:Wow!It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􀆳s so nice.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Li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Lei:She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is having a picnic.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en-US" altLang="zh-CN" sz="3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Bill: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Li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Lei:It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􀆳s sunny.Look!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en-US" altLang="zh-CN" sz="3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483ED0E-85C4-4230-9807-E882592C01F0}"/>
              </a:ext>
            </a:extLst>
          </p:cNvPr>
          <p:cNvSpPr/>
          <p:nvPr/>
        </p:nvSpPr>
        <p:spPr>
          <a:xfrm>
            <a:off x="6334406" y="2516229"/>
            <a:ext cx="4575018" cy="3293209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A.What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􀆳s the weather like?</a:t>
            </a:r>
          </a:p>
          <a:p>
            <a:pPr lvl="0">
              <a:lnSpc>
                <a:spcPct val="13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B.He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is reading a book.</a:t>
            </a:r>
          </a:p>
          <a:p>
            <a:pPr lvl="0">
              <a:lnSpc>
                <a:spcPct val="13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C.What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is the girl doing?</a:t>
            </a:r>
          </a:p>
          <a:p>
            <a:pPr lvl="0">
              <a:lnSpc>
                <a:spcPct val="13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D.Yes,they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are.</a:t>
            </a:r>
          </a:p>
          <a:p>
            <a:pPr lvl="0">
              <a:lnSpc>
                <a:spcPct val="13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E.The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sun is shining. 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F760F8C-8CE8-4B87-8253-B6CB1965EC81}"/>
              </a:ext>
            </a:extLst>
          </p:cNvPr>
          <p:cNvSpPr/>
          <p:nvPr/>
        </p:nvSpPr>
        <p:spPr>
          <a:xfrm>
            <a:off x="4870764" y="252885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AC4CE1A-D553-44AE-97E1-86CCCAAFFCFB}"/>
              </a:ext>
            </a:extLst>
          </p:cNvPr>
          <p:cNvSpPr/>
          <p:nvPr/>
        </p:nvSpPr>
        <p:spPr>
          <a:xfrm>
            <a:off x="2071277" y="408089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9F2669F-3D35-4D30-99E3-974E82962201}"/>
              </a:ext>
            </a:extLst>
          </p:cNvPr>
          <p:cNvSpPr/>
          <p:nvPr/>
        </p:nvSpPr>
        <p:spPr>
          <a:xfrm>
            <a:off x="5088977" y="481217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258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4B56729-8198-431D-B4C6-D2BEEE452E29}"/>
              </a:ext>
            </a:extLst>
          </p:cNvPr>
          <p:cNvSpPr/>
          <p:nvPr/>
        </p:nvSpPr>
        <p:spPr>
          <a:xfrm>
            <a:off x="505460" y="861094"/>
            <a:ext cx="11006454" cy="3951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Bill:Is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the man her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dad?What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􀆳s he doing?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Li Lei:Yes.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en-US" altLang="zh-CN" sz="3400" u="sng" dirty="0">
                <a:solidFill>
                  <a:schemeClr val="bg1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en-US" altLang="zh-CN" sz="3400" u="sng" dirty="0">
                <a:solidFill>
                  <a:srgbClr val="FF00FF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en-US" altLang="zh-CN" sz="3400" u="sng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Bill:Look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at the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ducks.Are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they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swimming on the pond?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Li Lei: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7346B23-DE0B-4176-B232-5AA7E3E62FA3}"/>
              </a:ext>
            </a:extLst>
          </p:cNvPr>
          <p:cNvSpPr/>
          <p:nvPr/>
        </p:nvSpPr>
        <p:spPr>
          <a:xfrm>
            <a:off x="6316301" y="1782395"/>
            <a:ext cx="4575018" cy="3293209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A.What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􀆳s the weather like?</a:t>
            </a:r>
          </a:p>
          <a:p>
            <a:pPr lvl="0">
              <a:lnSpc>
                <a:spcPct val="13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B.He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is reading a book.</a:t>
            </a:r>
          </a:p>
          <a:p>
            <a:pPr lvl="0">
              <a:lnSpc>
                <a:spcPct val="13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C.What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is the girl doing?</a:t>
            </a:r>
          </a:p>
          <a:p>
            <a:pPr lvl="0">
              <a:lnSpc>
                <a:spcPct val="13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D.Yes,they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are.</a:t>
            </a:r>
          </a:p>
          <a:p>
            <a:pPr lvl="0">
              <a:lnSpc>
                <a:spcPct val="13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E.The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sun is shining. 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AA9B250-9326-4E81-A658-DF92550D557B}"/>
              </a:ext>
            </a:extLst>
          </p:cNvPr>
          <p:cNvSpPr/>
          <p:nvPr/>
        </p:nvSpPr>
        <p:spPr>
          <a:xfrm>
            <a:off x="3332679" y="176428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78B2000-9FFE-441C-9CA4-17FF9DDD1A9F}"/>
              </a:ext>
            </a:extLst>
          </p:cNvPr>
          <p:cNvSpPr/>
          <p:nvPr/>
        </p:nvSpPr>
        <p:spPr>
          <a:xfrm>
            <a:off x="2604977" y="409298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40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7B7D561-4CCD-4A73-BDEC-A88D9DF2C55C}"/>
              </a:ext>
            </a:extLst>
          </p:cNvPr>
          <p:cNvSpPr/>
          <p:nvPr/>
        </p:nvSpPr>
        <p:spPr>
          <a:xfrm>
            <a:off x="505459" y="821092"/>
            <a:ext cx="11300259" cy="2516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三、根据图片提示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补全句子。</a:t>
            </a:r>
            <a:endParaRPr lang="zh-CN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1.In this </a:t>
            </a:r>
            <a:r>
              <a:rPr lang="en-US" altLang="zh-CN" sz="36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photo,the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girls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6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u="sng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picnic in the park. </a:t>
            </a:r>
            <a:endParaRPr lang="zh-CN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3.jpeg">
            <a:extLst>
              <a:ext uri="{FF2B5EF4-FFF2-40B4-BE49-F238E27FC236}">
                <a16:creationId xmlns:a16="http://schemas.microsoft.com/office/drawing/2014/main" id="{86708629-B309-4A09-A5D9-EAA26785D3F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042064" y="2029034"/>
            <a:ext cx="4060763" cy="3349637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CB50F5FE-566E-447A-80C1-77C96BEE7857}"/>
              </a:ext>
            </a:extLst>
          </p:cNvPr>
          <p:cNvSpPr/>
          <p:nvPr/>
        </p:nvSpPr>
        <p:spPr>
          <a:xfrm>
            <a:off x="5366269" y="1828388"/>
            <a:ext cx="7489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72352DA-86C0-4E44-8059-8DF9C198714F}"/>
              </a:ext>
            </a:extLst>
          </p:cNvPr>
          <p:cNvSpPr/>
          <p:nvPr/>
        </p:nvSpPr>
        <p:spPr>
          <a:xfrm>
            <a:off x="956865" y="2590203"/>
            <a:ext cx="14414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3477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7B7D561-4CCD-4A73-BDEC-A88D9DF2C55C}"/>
              </a:ext>
            </a:extLst>
          </p:cNvPr>
          <p:cNvSpPr/>
          <p:nvPr/>
        </p:nvSpPr>
        <p:spPr>
          <a:xfrm>
            <a:off x="505459" y="821092"/>
            <a:ext cx="11300259" cy="4385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2.In this </a:t>
            </a:r>
            <a:r>
              <a:rPr lang="en-US" altLang="zh-CN" sz="36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photo,the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ducks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6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u="sng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the pond. </a:t>
            </a:r>
            <a:endParaRPr lang="zh-CN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3.In this </a:t>
            </a:r>
            <a:r>
              <a:rPr lang="en-US" altLang="zh-CN" sz="36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photo,the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monkey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6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4.jpeg">
            <a:extLst>
              <a:ext uri="{FF2B5EF4-FFF2-40B4-BE49-F238E27FC236}">
                <a16:creationId xmlns:a16="http://schemas.microsoft.com/office/drawing/2014/main" id="{048AF3B8-C30B-4B94-B877-1C75492D5B0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802860" y="842961"/>
            <a:ext cx="3054854" cy="2443575"/>
          </a:xfrm>
          <a:prstGeom prst="rect">
            <a:avLst/>
          </a:prstGeom>
        </p:spPr>
      </p:pic>
      <p:pic>
        <p:nvPicPr>
          <p:cNvPr id="9" name="image25.jpeg">
            <a:extLst>
              <a:ext uri="{FF2B5EF4-FFF2-40B4-BE49-F238E27FC236}">
                <a16:creationId xmlns:a16="http://schemas.microsoft.com/office/drawing/2014/main" id="{DEE01413-1FEE-46C5-BECB-FCC3C401E8D2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802860" y="3553358"/>
            <a:ext cx="2209073" cy="2209073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2C879462-159E-43E2-BF14-435A2B1EA876}"/>
              </a:ext>
            </a:extLst>
          </p:cNvPr>
          <p:cNvSpPr/>
          <p:nvPr/>
        </p:nvSpPr>
        <p:spPr>
          <a:xfrm>
            <a:off x="5769981" y="1200563"/>
            <a:ext cx="7489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B16CD8B-2CDE-43A8-9ACB-F5D27E1FEC8E}"/>
              </a:ext>
            </a:extLst>
          </p:cNvPr>
          <p:cNvSpPr/>
          <p:nvPr/>
        </p:nvSpPr>
        <p:spPr>
          <a:xfrm>
            <a:off x="1143850" y="2245175"/>
            <a:ext cx="21339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swimming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20F70ED-8F8C-4426-ABFB-12D13A42E0F6}"/>
              </a:ext>
            </a:extLst>
          </p:cNvPr>
          <p:cNvSpPr/>
          <p:nvPr/>
        </p:nvSpPr>
        <p:spPr>
          <a:xfrm>
            <a:off x="6191799" y="3395175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6816EDE-BFD7-4873-A056-58DB408BB42E}"/>
              </a:ext>
            </a:extLst>
          </p:cNvPr>
          <p:cNvSpPr/>
          <p:nvPr/>
        </p:nvSpPr>
        <p:spPr>
          <a:xfrm>
            <a:off x="1107638" y="4457420"/>
            <a:ext cx="13505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29B2C86-B967-4AFF-8E5D-219FB788FE6F}"/>
              </a:ext>
            </a:extLst>
          </p:cNvPr>
          <p:cNvSpPr/>
          <p:nvPr/>
        </p:nvSpPr>
        <p:spPr>
          <a:xfrm>
            <a:off x="3706266" y="4457419"/>
            <a:ext cx="16722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bananas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9024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478</Words>
  <Application>Microsoft Office PowerPoint</Application>
  <PresentationFormat>宽屏</PresentationFormat>
  <Paragraphs>77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微软雅黑</vt:lpstr>
      <vt:lpstr>方正大标宋_GBK</vt:lpstr>
      <vt:lpstr>Wingdings</vt:lpstr>
      <vt:lpstr>Arial</vt:lpstr>
      <vt:lpstr>Times New Roman</vt:lpstr>
      <vt:lpstr>方正隶变_GBK</vt:lpstr>
      <vt:lpstr>方正大标宋简体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241</cp:revision>
  <dcterms:created xsi:type="dcterms:W3CDTF">2019-06-19T02:08:00Z</dcterms:created>
  <dcterms:modified xsi:type="dcterms:W3CDTF">2014-01-30T04:51:00Z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