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大标宋简体" panose="02000000000000000000" pitchFamily="2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62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综合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9687EB-CAD7-404A-81B2-433D2C1E94EB}"/>
              </a:ext>
            </a:extLst>
          </p:cNvPr>
          <p:cNvSpPr/>
          <p:nvPr/>
        </p:nvSpPr>
        <p:spPr>
          <a:xfrm>
            <a:off x="505459" y="861094"/>
            <a:ext cx="11181081" cy="5473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根据所给的中文提示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填入所缺的单词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注意单词的正确形式。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1.There are many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奶牛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兔子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on the farm.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2.What a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多么大的一栋建筑物啊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3.There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tree.(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树上没有鸟。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4.My father asks me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吹唢呐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),but I’m not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感兴趣的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it.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91E221B-19AA-4C04-8357-C052D9F5B2AF}"/>
              </a:ext>
            </a:extLst>
          </p:cNvPr>
          <p:cNvSpPr/>
          <p:nvPr/>
        </p:nvSpPr>
        <p:spPr>
          <a:xfrm>
            <a:off x="4179500" y="1781311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cows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BD8740E-4A55-42CF-B0D4-A3F6CCF9E9D0}"/>
              </a:ext>
            </a:extLst>
          </p:cNvPr>
          <p:cNvSpPr/>
          <p:nvPr/>
        </p:nvSpPr>
        <p:spPr>
          <a:xfrm>
            <a:off x="7862442" y="1781311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53A616-C297-44B1-AC60-07BD30D6C4A7}"/>
              </a:ext>
            </a:extLst>
          </p:cNvPr>
          <p:cNvSpPr/>
          <p:nvPr/>
        </p:nvSpPr>
        <p:spPr>
          <a:xfrm>
            <a:off x="2546796" y="3290060"/>
            <a:ext cx="8515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06D5214-1701-494C-B47D-45A7398AD50A}"/>
              </a:ext>
            </a:extLst>
          </p:cNvPr>
          <p:cNvSpPr/>
          <p:nvPr/>
        </p:nvSpPr>
        <p:spPr>
          <a:xfrm>
            <a:off x="4350388" y="3290060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4D83A74-2E14-4FE0-8523-DBF27D559759}"/>
              </a:ext>
            </a:extLst>
          </p:cNvPr>
          <p:cNvSpPr/>
          <p:nvPr/>
        </p:nvSpPr>
        <p:spPr>
          <a:xfrm>
            <a:off x="3033467" y="410295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C09957C-4D30-468D-A8FA-0659D5BCFCD9}"/>
              </a:ext>
            </a:extLst>
          </p:cNvPr>
          <p:cNvSpPr/>
          <p:nvPr/>
        </p:nvSpPr>
        <p:spPr>
          <a:xfrm>
            <a:off x="4719872" y="4102949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0DA8278-2E55-40D6-9B11-EF0E83407001}"/>
              </a:ext>
            </a:extLst>
          </p:cNvPr>
          <p:cNvSpPr/>
          <p:nvPr/>
        </p:nvSpPr>
        <p:spPr>
          <a:xfrm>
            <a:off x="4857630" y="4845624"/>
            <a:ext cx="27302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 the 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94B6D68-278E-44C9-9B01-F1899D97FA1D}"/>
              </a:ext>
            </a:extLst>
          </p:cNvPr>
          <p:cNvSpPr/>
          <p:nvPr/>
        </p:nvSpPr>
        <p:spPr>
          <a:xfrm>
            <a:off x="1289547" y="5610036"/>
            <a:ext cx="18838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9687EB-CAD7-404A-81B2-433D2C1E94EB}"/>
              </a:ext>
            </a:extLst>
          </p:cNvPr>
          <p:cNvSpPr/>
          <p:nvPr/>
        </p:nvSpPr>
        <p:spPr>
          <a:xfrm>
            <a:off x="505459" y="861094"/>
            <a:ext cx="11181081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5.Confucius was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出生于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551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BC,and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be seventy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6.We’re going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schools.I’m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兴奋的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7.There are 26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English alphabet(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字母表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BDCFA95-A62A-4FA8-88B9-55D62933148C}"/>
              </a:ext>
            </a:extLst>
          </p:cNvPr>
          <p:cNvSpPr/>
          <p:nvPr/>
        </p:nvSpPr>
        <p:spPr>
          <a:xfrm>
            <a:off x="4345286" y="1009349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20F55DB-A494-4B59-A049-A50EEAF73C48}"/>
              </a:ext>
            </a:extLst>
          </p:cNvPr>
          <p:cNvSpPr/>
          <p:nvPr/>
        </p:nvSpPr>
        <p:spPr>
          <a:xfrm>
            <a:off x="1408271" y="1776506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E6DFEAE-EB53-40FA-996E-64BDCD6958FB}"/>
              </a:ext>
            </a:extLst>
          </p:cNvPr>
          <p:cNvSpPr/>
          <p:nvPr/>
        </p:nvSpPr>
        <p:spPr>
          <a:xfrm>
            <a:off x="4414001" y="2574251"/>
            <a:ext cx="16819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E65787D-8973-4EC8-809C-353833667458}"/>
              </a:ext>
            </a:extLst>
          </p:cNvPr>
          <p:cNvSpPr/>
          <p:nvPr/>
        </p:nvSpPr>
        <p:spPr>
          <a:xfrm>
            <a:off x="1214307" y="3325577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45BD800-C282-4F7A-813B-963A1FD5AEBB}"/>
              </a:ext>
            </a:extLst>
          </p:cNvPr>
          <p:cNvSpPr/>
          <p:nvPr/>
        </p:nvSpPr>
        <p:spPr>
          <a:xfrm>
            <a:off x="3450142" y="4118825"/>
            <a:ext cx="12538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letters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000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9687EB-CAD7-404A-81B2-433D2C1E94EB}"/>
              </a:ext>
            </a:extLst>
          </p:cNvPr>
          <p:cNvSpPr/>
          <p:nvPr/>
        </p:nvSpPr>
        <p:spPr>
          <a:xfrm>
            <a:off x="505459" y="861094"/>
            <a:ext cx="11264046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English very well.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9.I like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1st very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much,because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the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10.I want to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into space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有朝一日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11.The sun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).It’s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everywhere.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DAA0C0F-E555-4530-A737-FE6E1BEC8FF9}"/>
              </a:ext>
            </a:extLst>
          </p:cNvPr>
          <p:cNvSpPr/>
          <p:nvPr/>
        </p:nvSpPr>
        <p:spPr>
          <a:xfrm>
            <a:off x="1408271" y="1009349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A25465A-9B43-477B-856E-7B477EC3E356}"/>
              </a:ext>
            </a:extLst>
          </p:cNvPr>
          <p:cNvSpPr/>
          <p:nvPr/>
        </p:nvSpPr>
        <p:spPr>
          <a:xfrm>
            <a:off x="7045825" y="1009349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B522B07-D2CA-4BCA-A5DE-B98283BE8DEC}"/>
              </a:ext>
            </a:extLst>
          </p:cNvPr>
          <p:cNvSpPr/>
          <p:nvPr/>
        </p:nvSpPr>
        <p:spPr>
          <a:xfrm>
            <a:off x="2349320" y="2550856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October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91728E5-2FF4-4071-BD63-1F77FAE54B30}"/>
              </a:ext>
            </a:extLst>
          </p:cNvPr>
          <p:cNvSpPr/>
          <p:nvPr/>
        </p:nvSpPr>
        <p:spPr>
          <a:xfrm>
            <a:off x="1232902" y="3341823"/>
            <a:ext cx="16882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National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D4815DC-5FC3-4353-92E9-A8463E4DAD02}"/>
              </a:ext>
            </a:extLst>
          </p:cNvPr>
          <p:cNvSpPr/>
          <p:nvPr/>
        </p:nvSpPr>
        <p:spPr>
          <a:xfrm>
            <a:off x="3026665" y="4122176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B999D47-9D03-4F89-B676-1EF7DAFD69CD}"/>
              </a:ext>
            </a:extLst>
          </p:cNvPr>
          <p:cNvSpPr/>
          <p:nvPr/>
        </p:nvSpPr>
        <p:spPr>
          <a:xfrm>
            <a:off x="6902704" y="4137981"/>
            <a:ext cx="17363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794C409-6ADA-4211-B6C7-E4DE0D8460DD}"/>
              </a:ext>
            </a:extLst>
          </p:cNvPr>
          <p:cNvSpPr/>
          <p:nvPr/>
        </p:nvSpPr>
        <p:spPr>
          <a:xfrm>
            <a:off x="3144570" y="4916960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BBAD22E-9A25-4BF5-B118-AA8678BEC234}"/>
              </a:ext>
            </a:extLst>
          </p:cNvPr>
          <p:cNvSpPr/>
          <p:nvPr/>
        </p:nvSpPr>
        <p:spPr>
          <a:xfrm>
            <a:off x="7042339" y="4916959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175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9687EB-CAD7-404A-81B2-433D2C1E94EB}"/>
              </a:ext>
            </a:extLst>
          </p:cNvPr>
          <p:cNvSpPr/>
          <p:nvPr/>
        </p:nvSpPr>
        <p:spPr>
          <a:xfrm>
            <a:off x="505459" y="861094"/>
            <a:ext cx="11006455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12.What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凌乱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)!Your things are everywhere.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13.There are some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鸭子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on the lake.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14.The dog is barking very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大声地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 can’t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you.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15.The coat is 50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twenty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57E32A7-6A40-435D-81F2-F89AB35218AA}"/>
              </a:ext>
            </a:extLst>
          </p:cNvPr>
          <p:cNvSpPr/>
          <p:nvPr/>
        </p:nvSpPr>
        <p:spPr>
          <a:xfrm>
            <a:off x="2905129" y="977390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DB17A2E-484D-4590-8A27-0A89535A3AFC}"/>
              </a:ext>
            </a:extLst>
          </p:cNvPr>
          <p:cNvSpPr/>
          <p:nvPr/>
        </p:nvSpPr>
        <p:spPr>
          <a:xfrm>
            <a:off x="4372084" y="1799418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ducks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2EC9979-82F7-45D6-8947-27747D2A2FEC}"/>
              </a:ext>
            </a:extLst>
          </p:cNvPr>
          <p:cNvSpPr/>
          <p:nvPr/>
        </p:nvSpPr>
        <p:spPr>
          <a:xfrm>
            <a:off x="5925655" y="2541800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6E83D80-7C7A-483B-BA9B-626899F95401}"/>
              </a:ext>
            </a:extLst>
          </p:cNvPr>
          <p:cNvSpPr/>
          <p:nvPr/>
        </p:nvSpPr>
        <p:spPr>
          <a:xfrm>
            <a:off x="1200618" y="3356614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C9442F6-5E62-4552-9C69-9F4755B526A6}"/>
              </a:ext>
            </a:extLst>
          </p:cNvPr>
          <p:cNvSpPr/>
          <p:nvPr/>
        </p:nvSpPr>
        <p:spPr>
          <a:xfrm>
            <a:off x="4973370" y="4079515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dollars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D9F7A68-F11D-43F7-B370-C079322859EB}"/>
              </a:ext>
            </a:extLst>
          </p:cNvPr>
          <p:cNvSpPr/>
          <p:nvPr/>
        </p:nvSpPr>
        <p:spPr>
          <a:xfrm>
            <a:off x="1200618" y="4930121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485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9687EB-CAD7-404A-81B2-433D2C1E94EB}"/>
              </a:ext>
            </a:extLst>
          </p:cNvPr>
          <p:cNvSpPr/>
          <p:nvPr/>
        </p:nvSpPr>
        <p:spPr>
          <a:xfrm>
            <a:off x="505459" y="861094"/>
            <a:ext cx="11309313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16.We will write lots of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我们将会互相写许多邮件。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17.This is my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time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bike.(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这是我第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次骑自行车。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52507A3-4B52-47E7-879A-BE4A7FB6FD57}"/>
              </a:ext>
            </a:extLst>
          </p:cNvPr>
          <p:cNvSpPr/>
          <p:nvPr/>
        </p:nvSpPr>
        <p:spPr>
          <a:xfrm>
            <a:off x="4953165" y="1009349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emails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FA4FED3-79C8-45B1-8E09-B221C8E1F752}"/>
              </a:ext>
            </a:extLst>
          </p:cNvPr>
          <p:cNvSpPr/>
          <p:nvPr/>
        </p:nvSpPr>
        <p:spPr>
          <a:xfrm>
            <a:off x="7242213" y="1009348"/>
            <a:ext cx="10935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495AB3A-D09F-4155-AA11-CC74B9C2A9C7}"/>
              </a:ext>
            </a:extLst>
          </p:cNvPr>
          <p:cNvSpPr/>
          <p:nvPr/>
        </p:nvSpPr>
        <p:spPr>
          <a:xfrm>
            <a:off x="9298826" y="1009348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8D03098-3FA5-47C1-9446-4A72013338F7}"/>
              </a:ext>
            </a:extLst>
          </p:cNvPr>
          <p:cNvSpPr/>
          <p:nvPr/>
        </p:nvSpPr>
        <p:spPr>
          <a:xfrm>
            <a:off x="3599131" y="2568963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CBD9D5C-57E3-4618-9171-55F7592A11D3}"/>
              </a:ext>
            </a:extLst>
          </p:cNvPr>
          <p:cNvSpPr/>
          <p:nvPr/>
        </p:nvSpPr>
        <p:spPr>
          <a:xfrm>
            <a:off x="7067117" y="2568962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605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453</Words>
  <Application>Microsoft Office PowerPoint</Application>
  <PresentationFormat>宽屏</PresentationFormat>
  <Paragraphs>76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235</cp:revision>
  <dcterms:created xsi:type="dcterms:W3CDTF">2019-06-19T02:08:00Z</dcterms:created>
  <dcterms:modified xsi:type="dcterms:W3CDTF">2014-01-30T12:28:38Z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