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1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4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EF44AA-21D7-4D6D-8583-61D08CE74E57}"/>
              </a:ext>
            </a:extLst>
          </p:cNvPr>
          <p:cNvSpPr/>
          <p:nvPr/>
        </p:nvSpPr>
        <p:spPr>
          <a:xfrm>
            <a:off x="505459" y="848228"/>
            <a:ext cx="11363633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2.Look!They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4.jpeg">
            <a:extLst>
              <a:ext uri="{FF2B5EF4-FFF2-40B4-BE49-F238E27FC236}">
                <a16:creationId xmlns:a16="http://schemas.microsoft.com/office/drawing/2014/main" id="{57B5DAF5-7BC4-465A-99A2-AF720EDC7CA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81899" y="1007405"/>
            <a:ext cx="3604642" cy="18637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A3F5EC1-0C2C-4A1D-BA6D-0E039AD9A870}"/>
              </a:ext>
            </a:extLst>
          </p:cNvPr>
          <p:cNvSpPr/>
          <p:nvPr/>
        </p:nvSpPr>
        <p:spPr>
          <a:xfrm>
            <a:off x="1703256" y="2210212"/>
            <a:ext cx="16786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94FA85-C8C5-46BF-9955-579A4504BFAB}"/>
              </a:ext>
            </a:extLst>
          </p:cNvPr>
          <p:cNvSpPr/>
          <p:nvPr/>
        </p:nvSpPr>
        <p:spPr>
          <a:xfrm>
            <a:off x="4453656" y="2210212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B7E039-68AE-468C-9088-605574994C89}"/>
              </a:ext>
            </a:extLst>
          </p:cNvPr>
          <p:cNvSpPr/>
          <p:nvPr/>
        </p:nvSpPr>
        <p:spPr>
          <a:xfrm>
            <a:off x="6427339" y="2210212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3F64D5-74DA-473D-8A7F-0637358B4F87}"/>
              </a:ext>
            </a:extLst>
          </p:cNvPr>
          <p:cNvSpPr/>
          <p:nvPr/>
        </p:nvSpPr>
        <p:spPr>
          <a:xfrm>
            <a:off x="3746460" y="4280576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0196F-D047-4ABE-92E6-8A3B466A311B}"/>
              </a:ext>
            </a:extLst>
          </p:cNvPr>
          <p:cNvSpPr/>
          <p:nvPr/>
        </p:nvSpPr>
        <p:spPr>
          <a:xfrm>
            <a:off x="5319825" y="428057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31949D-4F61-4D24-ADAA-43B52161ABA8}"/>
              </a:ext>
            </a:extLst>
          </p:cNvPr>
          <p:cNvSpPr/>
          <p:nvPr/>
        </p:nvSpPr>
        <p:spPr>
          <a:xfrm>
            <a:off x="6862041" y="4280575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image35.jpeg">
            <a:extLst>
              <a:ext uri="{FF2B5EF4-FFF2-40B4-BE49-F238E27FC236}">
                <a16:creationId xmlns:a16="http://schemas.microsoft.com/office/drawing/2014/main" id="{89F19B76-2972-4086-B100-748A9A62AA0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604948" y="4065008"/>
            <a:ext cx="3137457" cy="156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EF44AA-21D7-4D6D-8583-61D08CE74E57}"/>
              </a:ext>
            </a:extLst>
          </p:cNvPr>
          <p:cNvSpPr/>
          <p:nvPr/>
        </p:nvSpPr>
        <p:spPr>
          <a:xfrm>
            <a:off x="505459" y="848228"/>
            <a:ext cx="11363633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your mum?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—She’s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C3591C-2FC0-4E6A-8A02-539524FAF9B0}"/>
              </a:ext>
            </a:extLst>
          </p:cNvPr>
          <p:cNvSpPr/>
          <p:nvPr/>
        </p:nvSpPr>
        <p:spPr>
          <a:xfrm>
            <a:off x="1715946" y="1215166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CFB1A9-EEF6-4A12-8408-1D684C48DE9B}"/>
              </a:ext>
            </a:extLst>
          </p:cNvPr>
          <p:cNvSpPr/>
          <p:nvPr/>
        </p:nvSpPr>
        <p:spPr>
          <a:xfrm>
            <a:off x="4077451" y="1215166"/>
            <a:ext cx="9589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3AF6E8-FBC4-4935-BA44-746D068EFD3A}"/>
              </a:ext>
            </a:extLst>
          </p:cNvPr>
          <p:cNvSpPr/>
          <p:nvPr/>
        </p:nvSpPr>
        <p:spPr>
          <a:xfrm>
            <a:off x="1943957" y="2207711"/>
            <a:ext cx="8030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30FFACF-213C-4F42-A327-F79206C1C95E}"/>
              </a:ext>
            </a:extLst>
          </p:cNvPr>
          <p:cNvSpPr/>
          <p:nvPr/>
        </p:nvSpPr>
        <p:spPr>
          <a:xfrm>
            <a:off x="3597992" y="2206710"/>
            <a:ext cx="9589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F0EC71-9DF5-433A-9A51-7B4951707E41}"/>
              </a:ext>
            </a:extLst>
          </p:cNvPr>
          <p:cNvSpPr/>
          <p:nvPr/>
        </p:nvSpPr>
        <p:spPr>
          <a:xfrm>
            <a:off x="1645850" y="4325972"/>
            <a:ext cx="13811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E2179B-D8EB-424C-B987-E2F9A0C33FBE}"/>
              </a:ext>
            </a:extLst>
          </p:cNvPr>
          <p:cNvSpPr/>
          <p:nvPr/>
        </p:nvSpPr>
        <p:spPr>
          <a:xfrm>
            <a:off x="2682520" y="5319058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9CE8355-3A88-4A47-BC04-9579B8282A0C}"/>
              </a:ext>
            </a:extLst>
          </p:cNvPr>
          <p:cNvSpPr/>
          <p:nvPr/>
        </p:nvSpPr>
        <p:spPr>
          <a:xfrm>
            <a:off x="3993091" y="533845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26DE2A7-127B-4F3F-8176-0E60D4E842C4}"/>
              </a:ext>
            </a:extLst>
          </p:cNvPr>
          <p:cNvSpPr/>
          <p:nvPr/>
        </p:nvSpPr>
        <p:spPr>
          <a:xfrm>
            <a:off x="5323519" y="5323199"/>
            <a:ext cx="24348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age36.jpeg">
            <a:extLst>
              <a:ext uri="{FF2B5EF4-FFF2-40B4-BE49-F238E27FC236}">
                <a16:creationId xmlns:a16="http://schemas.microsoft.com/office/drawing/2014/main" id="{F8F570A4-E37A-4898-8E94-058E5CE3978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21381" y="946407"/>
            <a:ext cx="3500198" cy="2023130"/>
          </a:xfrm>
          <a:prstGeom prst="rect">
            <a:avLst/>
          </a:prstGeom>
        </p:spPr>
      </p:pic>
      <p:pic>
        <p:nvPicPr>
          <p:cNvPr id="16" name="image37.jpeg">
            <a:extLst>
              <a:ext uri="{FF2B5EF4-FFF2-40B4-BE49-F238E27FC236}">
                <a16:creationId xmlns:a16="http://schemas.microsoft.com/office/drawing/2014/main" id="{6540AE3D-F9A2-4C48-A190-FC578F31D12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63875" y="4231327"/>
            <a:ext cx="2737052" cy="20231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017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4AE4569-B3B0-4491-B766-91564C1CBDD0}"/>
              </a:ext>
            </a:extLst>
          </p:cNvPr>
          <p:cNvSpPr/>
          <p:nvPr/>
        </p:nvSpPr>
        <p:spPr>
          <a:xfrm>
            <a:off x="505459" y="1050210"/>
            <a:ext cx="1068462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5.Look!There are some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96E79A9-97D7-4712-A5C3-C91001007FBA}"/>
              </a:ext>
            </a:extLst>
          </p:cNvPr>
          <p:cNvSpPr/>
          <p:nvPr/>
        </p:nvSpPr>
        <p:spPr>
          <a:xfrm>
            <a:off x="4911339" y="1344285"/>
            <a:ext cx="13372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AC22B5-C55F-4EF8-9600-BCCE186BD85A}"/>
              </a:ext>
            </a:extLst>
          </p:cNvPr>
          <p:cNvSpPr/>
          <p:nvPr/>
        </p:nvSpPr>
        <p:spPr>
          <a:xfrm>
            <a:off x="7440274" y="1374382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38.jpeg">
            <a:extLst>
              <a:ext uri="{FF2B5EF4-FFF2-40B4-BE49-F238E27FC236}">
                <a16:creationId xmlns:a16="http://schemas.microsoft.com/office/drawing/2014/main" id="{51ABD71E-BF4F-46D8-AC94-E694EFCA0D8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89153" y="2284683"/>
            <a:ext cx="3507932" cy="3094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796E6F-9396-4A85-B355-633F40462666}"/>
              </a:ext>
            </a:extLst>
          </p:cNvPr>
          <p:cNvSpPr/>
          <p:nvPr/>
        </p:nvSpPr>
        <p:spPr>
          <a:xfrm>
            <a:off x="505459" y="841079"/>
            <a:ext cx="11346497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二、选择适当的句子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Annie:1.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buying things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supermarket.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Annie:Are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going to have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birthday party?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is buying things for me.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E970CB-0BA9-4738-9E33-597E02EDFCA6}"/>
              </a:ext>
            </a:extLst>
          </p:cNvPr>
          <p:cNvSpPr/>
          <p:nvPr/>
        </p:nvSpPr>
        <p:spPr>
          <a:xfrm>
            <a:off x="6398753" y="1682159"/>
            <a:ext cx="5453204" cy="39333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A.No,she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your mother?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 want a big birthday cake and some balloons.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F78AE22-05B4-4059-9B69-82E0AD3B3F26}"/>
              </a:ext>
            </a:extLst>
          </p:cNvPr>
          <p:cNvSpPr/>
          <p:nvPr/>
        </p:nvSpPr>
        <p:spPr>
          <a:xfrm>
            <a:off x="2554079" y="17450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443856-636F-4296-A72D-811617D0EE6B}"/>
              </a:ext>
            </a:extLst>
          </p:cNvPr>
          <p:cNvSpPr/>
          <p:nvPr/>
        </p:nvSpPr>
        <p:spPr>
          <a:xfrm>
            <a:off x="2518167" y="5677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796E6F-9396-4A85-B355-633F40462666}"/>
              </a:ext>
            </a:extLst>
          </p:cNvPr>
          <p:cNvSpPr/>
          <p:nvPr/>
        </p:nvSpPr>
        <p:spPr>
          <a:xfrm>
            <a:off x="505459" y="841079"/>
            <a:ext cx="11346497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Annie:What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want?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Annie:Can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carry everything?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go and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 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Annie:OK.Take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bag with you.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Mark:5.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E970CB-0BA9-4738-9E33-597E02EDFCA6}"/>
              </a:ext>
            </a:extLst>
          </p:cNvPr>
          <p:cNvSpPr/>
          <p:nvPr/>
        </p:nvSpPr>
        <p:spPr>
          <a:xfrm>
            <a:off x="6398753" y="1748320"/>
            <a:ext cx="5453204" cy="39333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A.No,she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your mother?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 want a big birthday cake and some balloons.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F64DCA-30FA-4B7B-BAFA-D60836C15DF1}"/>
              </a:ext>
            </a:extLst>
          </p:cNvPr>
          <p:cNvSpPr/>
          <p:nvPr/>
        </p:nvSpPr>
        <p:spPr>
          <a:xfrm>
            <a:off x="2545026" y="17433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3B76BAF-3C43-499B-9C1C-93665ED3C52F}"/>
              </a:ext>
            </a:extLst>
          </p:cNvPr>
          <p:cNvSpPr/>
          <p:nvPr/>
        </p:nvSpPr>
        <p:spPr>
          <a:xfrm>
            <a:off x="2442469" y="33050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388617A-294C-47A4-871B-68C1728B0296}"/>
              </a:ext>
            </a:extLst>
          </p:cNvPr>
          <p:cNvSpPr/>
          <p:nvPr/>
        </p:nvSpPr>
        <p:spPr>
          <a:xfrm>
            <a:off x="2520981" y="56798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626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305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2014-01-30T04:53:32Z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