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6" r:id="rId6"/>
    <p:sldId id="501" r:id="rId7"/>
    <p:sldId id="507" r:id="rId8"/>
    <p:sldId id="508" r:id="rId9"/>
    <p:sldId id="427" r:id="rId10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NEU-HZ" panose="02010600010101010101" pitchFamily="2" charset="-122"/>
      <p:regular r:id="rId19"/>
      <p:italic r:id="rId20"/>
    </p:embeddedFont>
    <p:embeddedFont>
      <p:font typeface="方正大标宋_GBK" panose="03000509000000000000" pitchFamily="65" charset="-122"/>
      <p:regular r:id="rId21"/>
    </p:embeddedFont>
    <p:embeddedFont>
      <p:font typeface="方正大标宋简体" panose="02000000000000000000" pitchFamily="2" charset="-122"/>
      <p:regular r:id="rId22"/>
    </p:embeddedFont>
    <p:embeddedFont>
      <p:font typeface="方正隶变_GBK" panose="03000509000000000000" pitchFamily="65" charset="-122"/>
      <p:regular r:id="rId23"/>
    </p:embeddedFont>
    <p:embeddedFont>
      <p:font typeface="方正小标宋_GBK" panose="03000509000000000000" pitchFamily="65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6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32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6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CD0AA9B-06FC-4ABA-92E4-B6E24E7A5F80}"/>
              </a:ext>
            </a:extLst>
          </p:cNvPr>
          <p:cNvSpPr/>
          <p:nvPr/>
        </p:nvSpPr>
        <p:spPr>
          <a:xfrm>
            <a:off x="505460" y="861094"/>
            <a:ext cx="11006454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present from my father yesterday.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2.We can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draw on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3.What did you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the supermarket?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many pictures yesterday.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new bicycle last year.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32D8390-EE0D-4F88-9202-28FCBA45661C}"/>
              </a:ext>
            </a:extLst>
          </p:cNvPr>
          <p:cNvSpPr/>
          <p:nvPr/>
        </p:nvSpPr>
        <p:spPr>
          <a:xfrm>
            <a:off x="1744129" y="1790365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64F2872-732D-4F30-9770-72C4608D88F2}"/>
              </a:ext>
            </a:extLst>
          </p:cNvPr>
          <p:cNvSpPr/>
          <p:nvPr/>
        </p:nvSpPr>
        <p:spPr>
          <a:xfrm>
            <a:off x="3001099" y="2568960"/>
            <a:ext cx="7939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rite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55A56EF-CB2E-4D60-B308-7BB0475917E5}"/>
              </a:ext>
            </a:extLst>
          </p:cNvPr>
          <p:cNvSpPr/>
          <p:nvPr/>
        </p:nvSpPr>
        <p:spPr>
          <a:xfrm>
            <a:off x="8117371" y="2578012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aper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6F3B3B9-1D7F-415E-ADA9-E184D0A6C2FA}"/>
              </a:ext>
            </a:extLst>
          </p:cNvPr>
          <p:cNvSpPr/>
          <p:nvPr/>
        </p:nvSpPr>
        <p:spPr>
          <a:xfrm>
            <a:off x="3952613" y="33475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832B82D-6B3F-4F17-BEAC-0F590A6C0D6E}"/>
              </a:ext>
            </a:extLst>
          </p:cNvPr>
          <p:cNvSpPr/>
          <p:nvPr/>
        </p:nvSpPr>
        <p:spPr>
          <a:xfrm>
            <a:off x="2038073" y="4096603"/>
            <a:ext cx="8710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A9D3F96-5E29-45D5-ACA7-BC40F32B1462}"/>
              </a:ext>
            </a:extLst>
          </p:cNvPr>
          <p:cNvSpPr/>
          <p:nvPr/>
        </p:nvSpPr>
        <p:spPr>
          <a:xfrm>
            <a:off x="1507171" y="4857092"/>
            <a:ext cx="14486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CD0AA9B-06FC-4ABA-92E4-B6E24E7A5F80}"/>
              </a:ext>
            </a:extLst>
          </p:cNvPr>
          <p:cNvSpPr/>
          <p:nvPr/>
        </p:nvSpPr>
        <p:spPr>
          <a:xfrm>
            <a:off x="505460" y="861094"/>
            <a:ext cx="11181080" cy="3132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lot about space travel last week.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7.Everyone should protect(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保护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8.I am very interested in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太空旅行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C5BBF95-8EAD-40BE-A0AD-3E71B85B7787}"/>
              </a:ext>
            </a:extLst>
          </p:cNvPr>
          <p:cNvSpPr/>
          <p:nvPr/>
        </p:nvSpPr>
        <p:spPr>
          <a:xfrm>
            <a:off x="2231472" y="970331"/>
            <a:ext cx="11988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AFECA5C-C350-4A3C-8733-290984A586B9}"/>
              </a:ext>
            </a:extLst>
          </p:cNvPr>
          <p:cNvSpPr/>
          <p:nvPr/>
        </p:nvSpPr>
        <p:spPr>
          <a:xfrm>
            <a:off x="7455963" y="1744027"/>
            <a:ext cx="107509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16C80F-520D-4489-B726-C6D1F200A63A}"/>
              </a:ext>
            </a:extLst>
          </p:cNvPr>
          <p:cNvSpPr/>
          <p:nvPr/>
        </p:nvSpPr>
        <p:spPr>
          <a:xfrm>
            <a:off x="5345613" y="2523695"/>
            <a:ext cx="121188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B3974E-F708-4661-A5F1-59DDF94C627E}"/>
              </a:ext>
            </a:extLst>
          </p:cNvPr>
          <p:cNvSpPr/>
          <p:nvPr/>
        </p:nvSpPr>
        <p:spPr>
          <a:xfrm>
            <a:off x="7455963" y="2539497"/>
            <a:ext cx="120256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418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E58244E-A739-4C72-A361-83F7DD2D9482}"/>
              </a:ext>
            </a:extLst>
          </p:cNvPr>
          <p:cNvSpPr/>
          <p:nvPr/>
        </p:nvSpPr>
        <p:spPr>
          <a:xfrm>
            <a:off x="505459" y="841080"/>
            <a:ext cx="10784211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二、选词填空。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1.Welcome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 miss you very much.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2.Lingling didn’t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homework last night.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flowers for my sister.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1543326-1DCC-43BE-B7DB-BFD0C68F1629}"/>
              </a:ext>
            </a:extLst>
          </p:cNvPr>
          <p:cNvSpPr/>
          <p:nvPr/>
        </p:nvSpPr>
        <p:spPr>
          <a:xfrm>
            <a:off x="648831" y="2034119"/>
            <a:ext cx="9137964" cy="78758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FF9ADBB-D6B5-4B14-9D85-827AD33EA147}"/>
              </a:ext>
            </a:extLst>
          </p:cNvPr>
          <p:cNvSpPr/>
          <p:nvPr/>
        </p:nvSpPr>
        <p:spPr>
          <a:xfrm>
            <a:off x="2984499" y="3233986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AA1EA65-8038-4DED-956D-6C8D748EF777}"/>
              </a:ext>
            </a:extLst>
          </p:cNvPr>
          <p:cNvSpPr/>
          <p:nvPr/>
        </p:nvSpPr>
        <p:spPr>
          <a:xfrm>
            <a:off x="4045789" y="4261818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FE64227-4302-4051-B7C6-E9901499BAF0}"/>
              </a:ext>
            </a:extLst>
          </p:cNvPr>
          <p:cNvSpPr/>
          <p:nvPr/>
        </p:nvSpPr>
        <p:spPr>
          <a:xfrm>
            <a:off x="1507171" y="5315288"/>
            <a:ext cx="14486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E58244E-A739-4C72-A361-83F7DD2D9482}"/>
              </a:ext>
            </a:extLst>
          </p:cNvPr>
          <p:cNvSpPr/>
          <p:nvPr/>
        </p:nvSpPr>
        <p:spPr>
          <a:xfrm>
            <a:off x="632207" y="2108566"/>
            <a:ext cx="9525782" cy="3100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4.He made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spaceship.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study hard.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6.It was a book about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1543326-1DCC-43BE-B7DB-BFD0C68F1629}"/>
              </a:ext>
            </a:extLst>
          </p:cNvPr>
          <p:cNvSpPr/>
          <p:nvPr/>
        </p:nvSpPr>
        <p:spPr>
          <a:xfrm>
            <a:off x="666938" y="1176122"/>
            <a:ext cx="9137964" cy="78758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finish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9DDE42B-4361-49DD-95BF-DE78A1847604}"/>
              </a:ext>
            </a:extLst>
          </p:cNvPr>
          <p:cNvSpPr/>
          <p:nvPr/>
        </p:nvSpPr>
        <p:spPr>
          <a:xfrm>
            <a:off x="3403600" y="2407800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C35DA9A-70BA-4649-A8A7-63B7BC0F4255}"/>
              </a:ext>
            </a:extLst>
          </p:cNvPr>
          <p:cNvSpPr/>
          <p:nvPr/>
        </p:nvSpPr>
        <p:spPr>
          <a:xfrm>
            <a:off x="1716380" y="3436435"/>
            <a:ext cx="15888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36FCAAB-CA8A-460B-9046-84064E05B502}"/>
              </a:ext>
            </a:extLst>
          </p:cNvPr>
          <p:cNvSpPr/>
          <p:nvPr/>
        </p:nvSpPr>
        <p:spPr>
          <a:xfrm>
            <a:off x="5092116" y="4470189"/>
            <a:ext cx="11929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697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E5AA756-AB31-48EB-BBE3-E205EE9EB4B7}"/>
              </a:ext>
            </a:extLst>
          </p:cNvPr>
          <p:cNvSpPr/>
          <p:nvPr/>
        </p:nvSpPr>
        <p:spPr>
          <a:xfrm>
            <a:off x="505460" y="861094"/>
            <a:ext cx="11006454" cy="472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三、仿照示例完成句子。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:My grandma bought me a new schoolbag.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My grandma bought a new schoolbag for me.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3.jpeg">
            <a:extLst>
              <a:ext uri="{FF2B5EF4-FFF2-40B4-BE49-F238E27FC236}">
                <a16:creationId xmlns:a16="http://schemas.microsoft.com/office/drawing/2014/main" id="{92CAFF8F-D680-47E6-9ADB-211D8AD2BA6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80086" y="1853423"/>
            <a:ext cx="4869774" cy="20757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E5AA756-AB31-48EB-BBE3-E205EE9EB4B7}"/>
              </a:ext>
            </a:extLst>
          </p:cNvPr>
          <p:cNvSpPr/>
          <p:nvPr/>
        </p:nvSpPr>
        <p:spPr>
          <a:xfrm>
            <a:off x="505460" y="861094"/>
            <a:ext cx="11181080" cy="54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brother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a new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brother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me.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4.jpeg">
            <a:extLst>
              <a:ext uri="{FF2B5EF4-FFF2-40B4-BE49-F238E27FC236}">
                <a16:creationId xmlns:a16="http://schemas.microsoft.com/office/drawing/2014/main" id="{0AC5B495-2AD8-4173-9A3A-443B4B6B10E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33556" y="966420"/>
            <a:ext cx="4784263" cy="203933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9526F198-CE60-4E1B-949E-F39278C09300}"/>
              </a:ext>
            </a:extLst>
          </p:cNvPr>
          <p:cNvSpPr/>
          <p:nvPr/>
        </p:nvSpPr>
        <p:spPr>
          <a:xfrm>
            <a:off x="2918207" y="3351098"/>
            <a:ext cx="147158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B5B9B4C-DEBC-47D1-9DFC-5AAF320627CA}"/>
              </a:ext>
            </a:extLst>
          </p:cNvPr>
          <p:cNvSpPr/>
          <p:nvPr/>
        </p:nvSpPr>
        <p:spPr>
          <a:xfrm>
            <a:off x="7074857" y="3356835"/>
            <a:ext cx="76223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7F3F9E7-CE4D-47B3-800B-9600D0DD3151}"/>
              </a:ext>
            </a:extLst>
          </p:cNvPr>
          <p:cNvSpPr/>
          <p:nvPr/>
        </p:nvSpPr>
        <p:spPr>
          <a:xfrm>
            <a:off x="8910744" y="3365889"/>
            <a:ext cx="7376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96B3E92-9DC7-46B2-8EEF-96C065CBFEC9}"/>
              </a:ext>
            </a:extLst>
          </p:cNvPr>
          <p:cNvSpPr/>
          <p:nvPr/>
        </p:nvSpPr>
        <p:spPr>
          <a:xfrm>
            <a:off x="2918207" y="4135213"/>
            <a:ext cx="147158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78B665B-8CD9-4A6C-B377-B088D0F4A022}"/>
              </a:ext>
            </a:extLst>
          </p:cNvPr>
          <p:cNvSpPr/>
          <p:nvPr/>
        </p:nvSpPr>
        <p:spPr>
          <a:xfrm>
            <a:off x="5410584" y="4135213"/>
            <a:ext cx="3992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655F4EF-B196-403A-B16C-98F2B031D019}"/>
              </a:ext>
            </a:extLst>
          </p:cNvPr>
          <p:cNvSpPr/>
          <p:nvPr/>
        </p:nvSpPr>
        <p:spPr>
          <a:xfrm>
            <a:off x="6788611" y="4135212"/>
            <a:ext cx="95406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61D3668-D142-4C43-BFFB-528FD5474A6D}"/>
              </a:ext>
            </a:extLst>
          </p:cNvPr>
          <p:cNvSpPr/>
          <p:nvPr/>
        </p:nvSpPr>
        <p:spPr>
          <a:xfrm>
            <a:off x="8587389" y="4135211"/>
            <a:ext cx="76223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AD3CC9E-65F2-4A9B-B9FE-AEC6E86B6847}"/>
              </a:ext>
            </a:extLst>
          </p:cNvPr>
          <p:cNvSpPr/>
          <p:nvPr/>
        </p:nvSpPr>
        <p:spPr>
          <a:xfrm>
            <a:off x="10075324" y="3963336"/>
            <a:ext cx="1180551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529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E5AA756-AB31-48EB-BBE3-E205EE9EB4B7}"/>
              </a:ext>
            </a:extLst>
          </p:cNvPr>
          <p:cNvSpPr/>
          <p:nvPr/>
        </p:nvSpPr>
        <p:spPr>
          <a:xfrm>
            <a:off x="505460" y="861094"/>
            <a:ext cx="11006454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 father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5.jpeg">
            <a:extLst>
              <a:ext uri="{FF2B5EF4-FFF2-40B4-BE49-F238E27FC236}">
                <a16:creationId xmlns:a16="http://schemas.microsoft.com/office/drawing/2014/main" id="{B8EF36A1-4276-4F98-8A56-06609089931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33556" y="966421"/>
            <a:ext cx="4444431" cy="189447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8B058D4-9C7A-4764-8AF8-8D7EF20F4011}"/>
              </a:ext>
            </a:extLst>
          </p:cNvPr>
          <p:cNvSpPr/>
          <p:nvPr/>
        </p:nvSpPr>
        <p:spPr>
          <a:xfrm>
            <a:off x="2744267" y="3272917"/>
            <a:ext cx="40417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 me a new pen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5273374-CB6E-45A2-887F-E13066E6477B}"/>
              </a:ext>
            </a:extLst>
          </p:cNvPr>
          <p:cNvSpPr/>
          <p:nvPr/>
        </p:nvSpPr>
        <p:spPr>
          <a:xfrm>
            <a:off x="713090" y="4015213"/>
            <a:ext cx="714531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father bought a new pen for me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389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394</Words>
  <Application>Microsoft Office PowerPoint</Application>
  <PresentationFormat>宽屏</PresentationFormat>
  <Paragraphs>86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微软雅黑</vt:lpstr>
      <vt:lpstr>方正隶变_GBK</vt:lpstr>
      <vt:lpstr>方正大标宋简体</vt:lpstr>
      <vt:lpstr>Wingdings</vt:lpstr>
      <vt:lpstr>Arial</vt:lpstr>
      <vt:lpstr>Times New Roman</vt:lpstr>
      <vt:lpstr>方正小标宋_GBK</vt:lpstr>
      <vt:lpstr>NEU-HZ</vt:lpstr>
      <vt:lpstr>NEU-BZ</vt:lpstr>
      <vt:lpstr>方正大标宋_GBK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241</cp:revision>
  <dcterms:created xsi:type="dcterms:W3CDTF">2019-06-19T02:08:00Z</dcterms:created>
  <dcterms:modified xsi:type="dcterms:W3CDTF">2014-01-30T05:17:49Z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