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25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5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4EF7D1C-5283-4076-BEFA-A64AC0E17F53}"/>
              </a:ext>
            </a:extLst>
          </p:cNvPr>
          <p:cNvSpPr/>
          <p:nvPr/>
        </p:nvSpPr>
        <p:spPr>
          <a:xfrm>
            <a:off x="505460" y="821067"/>
            <a:ext cx="11282152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1.Amy is watching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bell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2.It’s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outside.We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can’t go out to play.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3.Listen!The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crying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room.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4.“Please open the door.” Mum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BB0FF71-E66E-48D6-AE8E-EDDE710757A0}"/>
              </a:ext>
            </a:extLst>
          </p:cNvPr>
          <p:cNvSpPr/>
          <p:nvPr/>
        </p:nvSpPr>
        <p:spPr>
          <a:xfrm>
            <a:off x="7188857" y="1747863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69EF006-981D-42F6-8466-71BB792A5FAA}"/>
              </a:ext>
            </a:extLst>
          </p:cNvPr>
          <p:cNvSpPr/>
          <p:nvPr/>
        </p:nvSpPr>
        <p:spPr>
          <a:xfrm>
            <a:off x="2086621" y="2525997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aining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F916F70-5509-4CD5-8ED9-E255A7F23E9F}"/>
              </a:ext>
            </a:extLst>
          </p:cNvPr>
          <p:cNvSpPr/>
          <p:nvPr/>
        </p:nvSpPr>
        <p:spPr>
          <a:xfrm>
            <a:off x="3499405" y="3308309"/>
            <a:ext cx="8173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DDF76EE-2930-48E3-8890-3651CB4B65A2}"/>
              </a:ext>
            </a:extLst>
          </p:cNvPr>
          <p:cNvSpPr/>
          <p:nvPr/>
        </p:nvSpPr>
        <p:spPr>
          <a:xfrm>
            <a:off x="7276968" y="3288305"/>
            <a:ext cx="1168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oudly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33D1179-FFA1-41C0-9C9E-BF0712001824}"/>
              </a:ext>
            </a:extLst>
          </p:cNvPr>
          <p:cNvSpPr/>
          <p:nvPr/>
        </p:nvSpPr>
        <p:spPr>
          <a:xfrm>
            <a:off x="6678830" y="4109372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ays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4EF7D1C-5283-4076-BEFA-A64AC0E17F53}"/>
              </a:ext>
            </a:extLst>
          </p:cNvPr>
          <p:cNvSpPr/>
          <p:nvPr/>
        </p:nvSpPr>
        <p:spPr>
          <a:xfrm>
            <a:off x="505460" y="821067"/>
            <a:ext cx="11282152" cy="472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5.He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  <a:r>
              <a:rPr lang="en-US" altLang="zh-CN" sz="3400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他正在第三次吹唢呐。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6.They are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party.(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他们在晚会上又唱又跳。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7.He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home now.(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他正在家里举行生日派对。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7D2AFA0-44D1-4EB9-9F7B-746F080D4111}"/>
              </a:ext>
            </a:extLst>
          </p:cNvPr>
          <p:cNvSpPr/>
          <p:nvPr/>
        </p:nvSpPr>
        <p:spPr>
          <a:xfrm>
            <a:off x="2223110" y="923158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FDB8AE1-8D32-4041-AA70-6EEAB45A9450}"/>
              </a:ext>
            </a:extLst>
          </p:cNvPr>
          <p:cNvSpPr/>
          <p:nvPr/>
        </p:nvSpPr>
        <p:spPr>
          <a:xfrm>
            <a:off x="7713754" y="968123"/>
            <a:ext cx="10347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AEEDD23-0219-4C59-91D1-9B95E4AD0D5E}"/>
              </a:ext>
            </a:extLst>
          </p:cNvPr>
          <p:cNvSpPr/>
          <p:nvPr/>
        </p:nvSpPr>
        <p:spPr>
          <a:xfrm>
            <a:off x="9573375" y="977476"/>
            <a:ext cx="9941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FB1E925-08CF-4DB9-9856-84B61067C40D}"/>
              </a:ext>
            </a:extLst>
          </p:cNvPr>
          <p:cNvSpPr/>
          <p:nvPr/>
        </p:nvSpPr>
        <p:spPr>
          <a:xfrm>
            <a:off x="2786561" y="2508513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D8D2534-62E6-41C0-B47F-52A8D82E2810}"/>
              </a:ext>
            </a:extLst>
          </p:cNvPr>
          <p:cNvSpPr/>
          <p:nvPr/>
        </p:nvSpPr>
        <p:spPr>
          <a:xfrm>
            <a:off x="5289994" y="2544724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AE99AD8-B98B-46A4-8AF8-7F242AA163F4}"/>
              </a:ext>
            </a:extLst>
          </p:cNvPr>
          <p:cNvSpPr/>
          <p:nvPr/>
        </p:nvSpPr>
        <p:spPr>
          <a:xfrm>
            <a:off x="7041688" y="2500079"/>
            <a:ext cx="15696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CDCC587-BCD3-4161-9250-9A234BEB14C7}"/>
              </a:ext>
            </a:extLst>
          </p:cNvPr>
          <p:cNvSpPr/>
          <p:nvPr/>
        </p:nvSpPr>
        <p:spPr>
          <a:xfrm>
            <a:off x="2177844" y="4075760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355A702-B0B3-412B-B00B-D0D54F1A0390}"/>
              </a:ext>
            </a:extLst>
          </p:cNvPr>
          <p:cNvSpPr/>
          <p:nvPr/>
        </p:nvSpPr>
        <p:spPr>
          <a:xfrm>
            <a:off x="4602361" y="4084812"/>
            <a:ext cx="16673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26DFC74-96DA-489F-99B7-AD22B155F885}"/>
              </a:ext>
            </a:extLst>
          </p:cNvPr>
          <p:cNvSpPr/>
          <p:nvPr/>
        </p:nvSpPr>
        <p:spPr>
          <a:xfrm>
            <a:off x="7277962" y="4076998"/>
            <a:ext cx="11176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050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45B0DE3-73BA-404B-B5FF-DA828992FBAF}"/>
              </a:ext>
            </a:extLst>
          </p:cNvPr>
          <p:cNvSpPr/>
          <p:nvPr/>
        </p:nvSpPr>
        <p:spPr>
          <a:xfrm>
            <a:off x="505460" y="861094"/>
            <a:ext cx="11073922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)1.The old man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road,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car comes.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A.cross;and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B.crossing;but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C.cross;but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)2.Sam is making a card and I am making a card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A.again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B.too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C.also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)3.Don’t talk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.Dad is sleeping.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A.quietly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B.happily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C.loudly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0037E33-A560-44ED-945A-5A35FC2B6714}"/>
              </a:ext>
            </a:extLst>
          </p:cNvPr>
          <p:cNvSpPr/>
          <p:nvPr/>
        </p:nvSpPr>
        <p:spPr>
          <a:xfrm>
            <a:off x="1033099" y="17903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273C27D-1B1B-4124-BEDB-7FBEAFDF12D7}"/>
              </a:ext>
            </a:extLst>
          </p:cNvPr>
          <p:cNvSpPr/>
          <p:nvPr/>
        </p:nvSpPr>
        <p:spPr>
          <a:xfrm>
            <a:off x="1030287" y="335109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259AC9E-505A-4CD6-8BA1-FA0911590A79}"/>
              </a:ext>
            </a:extLst>
          </p:cNvPr>
          <p:cNvSpPr/>
          <p:nvPr/>
        </p:nvSpPr>
        <p:spPr>
          <a:xfrm>
            <a:off x="1006242" y="49118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45B0DE3-73BA-404B-B5FF-DA828992FBAF}"/>
              </a:ext>
            </a:extLst>
          </p:cNvPr>
          <p:cNvSpPr/>
          <p:nvPr/>
        </p:nvSpPr>
        <p:spPr>
          <a:xfrm>
            <a:off x="505460" y="861094"/>
            <a:ext cx="11073922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)4.Everyone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him.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A.wait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B.waits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C.waiting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)5.His friends can’t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A.saw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B.listen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C.hear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)6.He went to Beijing for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A.third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B.three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C.four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EF22F2C-AE8A-4D1A-B345-AF063C3685D4}"/>
              </a:ext>
            </a:extLst>
          </p:cNvPr>
          <p:cNvSpPr/>
          <p:nvPr/>
        </p:nvSpPr>
        <p:spPr>
          <a:xfrm>
            <a:off x="1024045" y="10055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88DA1A1-4EEB-415F-ADD1-622481004D50}"/>
              </a:ext>
            </a:extLst>
          </p:cNvPr>
          <p:cNvSpPr/>
          <p:nvPr/>
        </p:nvSpPr>
        <p:spPr>
          <a:xfrm>
            <a:off x="1000000" y="25605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F06D287-5461-40D0-98CC-FB42FB883DC1}"/>
              </a:ext>
            </a:extLst>
          </p:cNvPr>
          <p:cNvSpPr/>
          <p:nvPr/>
        </p:nvSpPr>
        <p:spPr>
          <a:xfrm>
            <a:off x="1024045" y="41155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487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348</Words>
  <Application>Microsoft Office PowerPoint</Application>
  <PresentationFormat>宽屏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Wingdings</vt:lpstr>
      <vt:lpstr>方正大标宋_GBK</vt:lpstr>
      <vt:lpstr>Times New Roman</vt:lpstr>
      <vt:lpstr>Arial</vt:lpstr>
      <vt:lpstr>方正小标宋_GBK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2014-01-30T04:59:09Z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