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5" r:id="rId4"/>
    <p:sldId id="500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方正大标宋_GBK" panose="03000509000000000000" pitchFamily="65" charset="-122"/>
      <p:regular r:id="rId9"/>
    </p:embeddedFont>
    <p:embeddedFont>
      <p:font typeface="方正大标宋简体" panose="02000000000000000000" pitchFamily="2" charset="-122"/>
      <p:regular r:id="rId10"/>
    </p:embeddedFont>
    <p:embeddedFont>
      <p:font typeface="方正隶变_GBK" panose="03000509000000000000" pitchFamily="65" charset="-122"/>
      <p:regular r:id="rId11"/>
    </p:embeddedFont>
    <p:embeddedFont>
      <p:font typeface="方正小标宋_GBK" panose="03000509000000000000" pitchFamily="65" charset="-122"/>
      <p:regular r:id="rId12"/>
    </p:embeddedFont>
    <p:embeddedFont>
      <p:font typeface="微软雅黑" panose="020B0503020204020204" pitchFamily="34" charset="-122"/>
      <p:regular r:id="rId13"/>
      <p:bold r:id="rId1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15  Module 3 Unit 2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08377D7-A7A4-498E-9999-91AC3AD94D91}"/>
              </a:ext>
            </a:extLst>
          </p:cNvPr>
          <p:cNvSpPr/>
          <p:nvPr/>
        </p:nvSpPr>
        <p:spPr>
          <a:xfrm>
            <a:off x="505459" y="841079"/>
            <a:ext cx="11511916" cy="5159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一、根据首字母或中文提示完成句子。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1.This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black and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white.It’s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very cute.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drinking water in the river.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.Let’s fly kites together.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4.She misses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  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China.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2FAC528-DD95-48E9-9E58-BAE094B4F15D}"/>
              </a:ext>
            </a:extLst>
          </p:cNvPr>
          <p:cNvSpPr/>
          <p:nvPr/>
        </p:nvSpPr>
        <p:spPr>
          <a:xfrm>
            <a:off x="2331059" y="2224929"/>
            <a:ext cx="10967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abbit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F69888C-7565-49B3-A45D-92A276039B68}"/>
              </a:ext>
            </a:extLst>
          </p:cNvPr>
          <p:cNvSpPr/>
          <p:nvPr/>
        </p:nvSpPr>
        <p:spPr>
          <a:xfrm>
            <a:off x="2285120" y="3279251"/>
            <a:ext cx="8892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ows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1503EBD-7836-46A0-AD9C-4896EBBE956E}"/>
              </a:ext>
            </a:extLst>
          </p:cNvPr>
          <p:cNvSpPr/>
          <p:nvPr/>
        </p:nvSpPr>
        <p:spPr>
          <a:xfrm>
            <a:off x="2395615" y="4303986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ind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B7D317B-5FB9-4545-8E61-167B79AC5F66}"/>
              </a:ext>
            </a:extLst>
          </p:cNvPr>
          <p:cNvSpPr/>
          <p:nvPr/>
        </p:nvSpPr>
        <p:spPr>
          <a:xfrm>
            <a:off x="5111073" y="4325684"/>
            <a:ext cx="13965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lowing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7CB5FA5-13F0-46F5-9CBA-410D9F324DE0}"/>
              </a:ext>
            </a:extLst>
          </p:cNvPr>
          <p:cNvSpPr/>
          <p:nvPr/>
        </p:nvSpPr>
        <p:spPr>
          <a:xfrm>
            <a:off x="3504812" y="5357428"/>
            <a:ext cx="16153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veryone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08377D7-A7A4-498E-9999-91AC3AD94D91}"/>
              </a:ext>
            </a:extLst>
          </p:cNvPr>
          <p:cNvSpPr/>
          <p:nvPr/>
        </p:nvSpPr>
        <p:spPr>
          <a:xfrm>
            <a:off x="505459" y="841079"/>
            <a:ext cx="11807254" cy="5159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5.Listen!The baby 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room.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6.The birds are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飞走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7.The children are jumping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在水中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8.We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mountains.(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我们正在山里玩得很开心。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8FCE2CE-AD43-4DE3-84A3-6146E70ED187}"/>
              </a:ext>
            </a:extLst>
          </p:cNvPr>
          <p:cNvSpPr/>
          <p:nvPr/>
        </p:nvSpPr>
        <p:spPr>
          <a:xfrm>
            <a:off x="4836705" y="1183783"/>
            <a:ext cx="114411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rying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F7B16F1-26F2-4744-8A8F-C2695D57936D}"/>
              </a:ext>
            </a:extLst>
          </p:cNvPr>
          <p:cNvSpPr/>
          <p:nvPr/>
        </p:nvSpPr>
        <p:spPr>
          <a:xfrm>
            <a:off x="3738432" y="2197770"/>
            <a:ext cx="127009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flying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95DC26C-9AB3-4A63-89AE-D2587A7BB50B}"/>
              </a:ext>
            </a:extLst>
          </p:cNvPr>
          <p:cNvSpPr/>
          <p:nvPr/>
        </p:nvSpPr>
        <p:spPr>
          <a:xfrm>
            <a:off x="6472606" y="2197727"/>
            <a:ext cx="114245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3E22854-F2D2-4F60-85AE-1CA21280C055}"/>
              </a:ext>
            </a:extLst>
          </p:cNvPr>
          <p:cNvSpPr/>
          <p:nvPr/>
        </p:nvSpPr>
        <p:spPr>
          <a:xfrm>
            <a:off x="5564612" y="3240436"/>
            <a:ext cx="54238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DCB2F23-DFC9-4FE4-9530-985DF3E49D24}"/>
              </a:ext>
            </a:extLst>
          </p:cNvPr>
          <p:cNvSpPr/>
          <p:nvPr/>
        </p:nvSpPr>
        <p:spPr>
          <a:xfrm>
            <a:off x="6848650" y="3240436"/>
            <a:ext cx="74296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0E3EAF3-1951-432A-8186-9C74305FC19D}"/>
              </a:ext>
            </a:extLst>
          </p:cNvPr>
          <p:cNvSpPr/>
          <p:nvPr/>
        </p:nvSpPr>
        <p:spPr>
          <a:xfrm>
            <a:off x="8345334" y="3236761"/>
            <a:ext cx="119384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044EE9F1-13EF-4B41-8F51-B1AF3C55E805}"/>
              </a:ext>
            </a:extLst>
          </p:cNvPr>
          <p:cNvSpPr/>
          <p:nvPr/>
        </p:nvSpPr>
        <p:spPr>
          <a:xfrm>
            <a:off x="1958544" y="4314230"/>
            <a:ext cx="74296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AFDE9429-C4FB-48FD-A960-242BEA20FF47}"/>
              </a:ext>
            </a:extLst>
          </p:cNvPr>
          <p:cNvSpPr/>
          <p:nvPr/>
        </p:nvSpPr>
        <p:spPr>
          <a:xfrm>
            <a:off x="3543769" y="4291512"/>
            <a:ext cx="141928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FA797A3-840F-4DFD-8438-21BB79C51443}"/>
              </a:ext>
            </a:extLst>
          </p:cNvPr>
          <p:cNvSpPr/>
          <p:nvPr/>
        </p:nvSpPr>
        <p:spPr>
          <a:xfrm>
            <a:off x="5835805" y="4279470"/>
            <a:ext cx="40645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191594D-B07D-4686-B99B-5F0864E76F70}"/>
              </a:ext>
            </a:extLst>
          </p:cNvPr>
          <p:cNvSpPr/>
          <p:nvPr/>
        </p:nvSpPr>
        <p:spPr>
          <a:xfrm>
            <a:off x="6998853" y="4279470"/>
            <a:ext cx="235307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good/lovely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948BA9D-06E7-40BB-B641-378F1ECDA1D3}"/>
              </a:ext>
            </a:extLst>
          </p:cNvPr>
          <p:cNvSpPr/>
          <p:nvPr/>
        </p:nvSpPr>
        <p:spPr>
          <a:xfrm>
            <a:off x="10021124" y="4314061"/>
            <a:ext cx="102808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372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5A320F6-71CD-4E44-875D-66BA61CB0212}"/>
              </a:ext>
            </a:extLst>
          </p:cNvPr>
          <p:cNvSpPr/>
          <p:nvPr/>
        </p:nvSpPr>
        <p:spPr>
          <a:xfrm>
            <a:off x="505460" y="841079"/>
            <a:ext cx="11354580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二、选择填空。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)1.—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—We are making a birthday card for Mary.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A.What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she doing?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B.Where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going?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C.What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doing?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)2.I can’t play in the park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raining now.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A.but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B.so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C.because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80AECF3-CE20-435C-A9AB-CD4C82AB84FF}"/>
              </a:ext>
            </a:extLst>
          </p:cNvPr>
          <p:cNvSpPr/>
          <p:nvPr/>
        </p:nvSpPr>
        <p:spPr>
          <a:xfrm>
            <a:off x="1102554" y="183563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4592064-5991-4AC0-9289-7B2D92256297}"/>
              </a:ext>
            </a:extLst>
          </p:cNvPr>
          <p:cNvSpPr/>
          <p:nvPr/>
        </p:nvSpPr>
        <p:spPr>
          <a:xfrm>
            <a:off x="1131684" y="410809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40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5A320F6-71CD-4E44-875D-66BA61CB0212}"/>
              </a:ext>
            </a:extLst>
          </p:cNvPr>
          <p:cNvSpPr/>
          <p:nvPr/>
        </p:nvSpPr>
        <p:spPr>
          <a:xfrm>
            <a:off x="505460" y="841079"/>
            <a:ext cx="11254991" cy="470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)3.My brother likes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,and now he is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water.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A.swim;swim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B.swimming;swimming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C.swims;swimming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)4.It’s 10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o’clock.Mike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TV in the bedroom.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A.is watching	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B.watching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C.watches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029BD12-90E2-4E46-A53B-DD275F6BAEAA}"/>
              </a:ext>
            </a:extLst>
          </p:cNvPr>
          <p:cNvSpPr/>
          <p:nvPr/>
        </p:nvSpPr>
        <p:spPr>
          <a:xfrm>
            <a:off x="1116364" y="1049099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3E93FD5-4934-41D4-A149-663EC20BD0EA}"/>
              </a:ext>
            </a:extLst>
          </p:cNvPr>
          <p:cNvSpPr/>
          <p:nvPr/>
        </p:nvSpPr>
        <p:spPr>
          <a:xfrm>
            <a:off x="1116364" y="412615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44179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5A320F6-71CD-4E44-875D-66BA61CB0212}"/>
              </a:ext>
            </a:extLst>
          </p:cNvPr>
          <p:cNvSpPr/>
          <p:nvPr/>
        </p:nvSpPr>
        <p:spPr>
          <a:xfrm>
            <a:off x="505460" y="841079"/>
            <a:ext cx="11354580" cy="2352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)5.Look!The wind is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.I don’t like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days.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A.blowing;wind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B.blows;windy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C.blowing;windy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F850ACD-D13B-4B81-9944-FDD324DA85E7}"/>
              </a:ext>
            </a:extLst>
          </p:cNvPr>
          <p:cNvSpPr/>
          <p:nvPr/>
        </p:nvSpPr>
        <p:spPr>
          <a:xfrm>
            <a:off x="1321016" y="996519"/>
            <a:ext cx="49885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8812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348</Words>
  <Application>Microsoft Office PowerPoint</Application>
  <PresentationFormat>宽屏</PresentationFormat>
  <Paragraphs>61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方正大标宋_GBK</vt:lpstr>
      <vt:lpstr>微软雅黑</vt:lpstr>
      <vt:lpstr>方正隶变_GBK</vt:lpstr>
      <vt:lpstr>Wingdings</vt:lpstr>
      <vt:lpstr>Arial</vt:lpstr>
      <vt:lpstr>方正大标宋简体</vt:lpstr>
      <vt:lpstr>Times New Roman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2014-01-30T04:51:32Z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