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大标宋_GBK" panose="03000509000000000000" pitchFamily="65" charset="-122"/>
      <p:regular r:id="rId11"/>
    </p:embeddedFont>
    <p:embeddedFont>
      <p:font typeface="方正大标宋简体" panose="02000000000000000000" pitchFamily="2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54  Module 9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05.jpeg">
            <a:extLst>
              <a:ext uri="{FF2B5EF4-FFF2-40B4-BE49-F238E27FC236}">
                <a16:creationId xmlns:a16="http://schemas.microsoft.com/office/drawing/2014/main" id="{4E04D726-57C4-414C-AE74-B2F51A0E49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921758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9AE3B1A-42A0-46C1-A849-4E755BCDCDB2}"/>
              </a:ext>
            </a:extLst>
          </p:cNvPr>
          <p:cNvSpPr/>
          <p:nvPr/>
        </p:nvSpPr>
        <p:spPr>
          <a:xfrm>
            <a:off x="505459" y="861094"/>
            <a:ext cx="1107174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)1.What is Amy like?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nice.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naughty.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kind.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)2.Where is Amy from?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UK.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C.China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D7B0D0-6F30-4C44-8C5D-1ECEA7036835}"/>
              </a:ext>
            </a:extLst>
          </p:cNvPr>
          <p:cNvSpPr/>
          <p:nvPr/>
        </p:nvSpPr>
        <p:spPr>
          <a:xfrm>
            <a:off x="1105526" y="26014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621B67-0A88-4CB4-AF80-AFBD84925F01}"/>
              </a:ext>
            </a:extLst>
          </p:cNvPr>
          <p:cNvSpPr/>
          <p:nvPr/>
        </p:nvSpPr>
        <p:spPr>
          <a:xfrm>
            <a:off x="1105526" y="41776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60AA9C7-A37C-4462-993A-484B967AA5DE}"/>
              </a:ext>
            </a:extLst>
          </p:cNvPr>
          <p:cNvSpPr/>
          <p:nvPr/>
        </p:nvSpPr>
        <p:spPr>
          <a:xfrm>
            <a:off x="505459" y="861094"/>
            <a:ext cx="11181081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)3.John will leave(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school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A.next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week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B.last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week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C.next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month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)4.Did John have a happy time at the primary school?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	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F5E9EF8-ABF1-4046-B8F4-E26C8C70B9D2}"/>
              </a:ext>
            </a:extLst>
          </p:cNvPr>
          <p:cNvSpPr/>
          <p:nvPr/>
        </p:nvSpPr>
        <p:spPr>
          <a:xfrm>
            <a:off x="1170866" y="18175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414116-EE60-4050-BAE4-4DCCFD9852B5}"/>
              </a:ext>
            </a:extLst>
          </p:cNvPr>
          <p:cNvSpPr/>
          <p:nvPr/>
        </p:nvSpPr>
        <p:spPr>
          <a:xfrm>
            <a:off x="1177104" y="33985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CDCE21-DCC5-4863-B604-CFB52F5F4ED1}"/>
              </a:ext>
            </a:extLst>
          </p:cNvPr>
          <p:cNvSpPr/>
          <p:nvPr/>
        </p:nvSpPr>
        <p:spPr>
          <a:xfrm>
            <a:off x="505460" y="841079"/>
            <a:ext cx="11006454" cy="5735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二、听短文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Linlin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boy.He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years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old.He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a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.His name is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Tom.Tom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from the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US.They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in the same(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相同的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.But they are going to say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their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school.Tom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go back to the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US.Linlin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sad.What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doing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now?He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card for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Tom.First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writes “Dear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Tom,you’re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friend.I’ll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 he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writes“Best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you!”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E304CFB-4042-45B0-810D-572CD6094362}"/>
              </a:ext>
            </a:extLst>
          </p:cNvPr>
          <p:cNvSpPr/>
          <p:nvPr/>
        </p:nvSpPr>
        <p:spPr>
          <a:xfrm>
            <a:off x="3370117" y="1703021"/>
            <a:ext cx="1178528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FF65E5-8629-4B03-AC8C-E7E96A1B24A1}"/>
              </a:ext>
            </a:extLst>
          </p:cNvPr>
          <p:cNvSpPr/>
          <p:nvPr/>
        </p:nvSpPr>
        <p:spPr>
          <a:xfrm>
            <a:off x="6786028" y="1703021"/>
            <a:ext cx="1244251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twelve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C62755F-F85D-45BB-A145-08605A3F0DAD}"/>
              </a:ext>
            </a:extLst>
          </p:cNvPr>
          <p:cNvSpPr/>
          <p:nvPr/>
        </p:nvSpPr>
        <p:spPr>
          <a:xfrm>
            <a:off x="1096225" y="2383816"/>
            <a:ext cx="1135247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91150A-65BC-4735-BFBF-269B8FE9A726}"/>
              </a:ext>
            </a:extLst>
          </p:cNvPr>
          <p:cNvSpPr/>
          <p:nvPr/>
        </p:nvSpPr>
        <p:spPr>
          <a:xfrm>
            <a:off x="3352011" y="3116243"/>
            <a:ext cx="958917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272D62C-0B85-4921-B9F4-D49B1E168348}"/>
              </a:ext>
            </a:extLst>
          </p:cNvPr>
          <p:cNvSpPr/>
          <p:nvPr/>
        </p:nvSpPr>
        <p:spPr>
          <a:xfrm>
            <a:off x="9338924" y="3118092"/>
            <a:ext cx="155363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0188BCD-3320-4165-B209-3AC6DBC45283}"/>
              </a:ext>
            </a:extLst>
          </p:cNvPr>
          <p:cNvSpPr/>
          <p:nvPr/>
        </p:nvSpPr>
        <p:spPr>
          <a:xfrm>
            <a:off x="1801765" y="3823317"/>
            <a:ext cx="1444626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34BD0E6-7AB1-47C1-B920-2D479E816F90}"/>
              </a:ext>
            </a:extLst>
          </p:cNvPr>
          <p:cNvSpPr/>
          <p:nvPr/>
        </p:nvSpPr>
        <p:spPr>
          <a:xfrm>
            <a:off x="6030853" y="4529486"/>
            <a:ext cx="137730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CBB3E0A-1A5D-4A93-B9DC-4E7B313DF9CC}"/>
              </a:ext>
            </a:extLst>
          </p:cNvPr>
          <p:cNvSpPr/>
          <p:nvPr/>
        </p:nvSpPr>
        <p:spPr>
          <a:xfrm>
            <a:off x="5186135" y="5223358"/>
            <a:ext cx="181972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3BD34BC-8A23-4D33-9FF8-0FE032379580}"/>
              </a:ext>
            </a:extLst>
          </p:cNvPr>
          <p:cNvSpPr/>
          <p:nvPr/>
        </p:nvSpPr>
        <p:spPr>
          <a:xfrm>
            <a:off x="9404477" y="5223358"/>
            <a:ext cx="91563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29DF9F1-6E24-471A-905A-B8D925FD4855}"/>
              </a:ext>
            </a:extLst>
          </p:cNvPr>
          <p:cNvSpPr/>
          <p:nvPr/>
        </p:nvSpPr>
        <p:spPr>
          <a:xfrm>
            <a:off x="4310928" y="5960793"/>
            <a:ext cx="1268296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337</Words>
  <Application>Microsoft Office PowerPoint</Application>
  <PresentationFormat>宽屏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2014-01-30T11:08:14Z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