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40" r:id="rId6"/>
    <p:sldId id="529" r:id="rId7"/>
    <p:sldId id="530" r:id="rId8"/>
    <p:sldId id="541" r:id="rId9"/>
    <p:sldId id="542" r:id="rId10"/>
    <p:sldId id="531" r:id="rId11"/>
    <p:sldId id="532" r:id="rId12"/>
    <p:sldId id="543" r:id="rId13"/>
    <p:sldId id="533" r:id="rId14"/>
    <p:sldId id="544" r:id="rId15"/>
    <p:sldId id="545" r:id="rId16"/>
    <p:sldId id="526" r:id="rId17"/>
    <p:sldId id="528" r:id="rId18"/>
    <p:sldId id="546" r:id="rId19"/>
    <p:sldId id="427" r:id="rId20"/>
  </p:sldIdLst>
  <p:sldSz cx="12192000" cy="6858000"/>
  <p:notesSz cx="6858000" cy="9144000"/>
  <p:embeddedFontLst>
    <p:embeddedFont>
      <p:font typeface="方正大标宋_GBK" panose="03000509000000000000" pitchFamily="65" charset="-122"/>
      <p:regular r:id="rId21"/>
    </p:embeddedFont>
    <p:embeddedFont>
      <p:font typeface="方正大标宋简体" panose="02000000000000000000" pitchFamily="2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5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１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Best </a:t>
            </a:r>
            <a:r>
              <a:rPr lang="en-US" altLang="zh-CN" sz="6000" spc="-3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wishes to you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!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5FFA47A-A7B9-4C64-B689-B3B67EB7D654}"/>
              </a:ext>
            </a:extLst>
          </p:cNvPr>
          <p:cNvSpPr/>
          <p:nvPr/>
        </p:nvSpPr>
        <p:spPr>
          <a:xfrm>
            <a:off x="505459" y="861094"/>
            <a:ext cx="11181081" cy="5178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五、下列哪些句子会出现在你的毕业留言簿上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请在其前面的括号里画</a:t>
            </a:r>
            <a:r>
              <a:rPr lang="en-US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r>
              <a:rPr lang="en-US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)1.You are a wonderful friend.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)2.Can I help you?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)3.What a mess!     (</a:t>
            </a: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)4.I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 miss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you.Good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luck to you!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)5.I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 never forget our time together.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)6.Enjoy your meal.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)7.Best wishes to you!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)8.Happy New Year!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228C24-A039-4821-86FC-E5D47EB7CD8B}"/>
              </a:ext>
            </a:extLst>
          </p:cNvPr>
          <p:cNvSpPr txBox="1"/>
          <p:nvPr/>
        </p:nvSpPr>
        <p:spPr>
          <a:xfrm>
            <a:off x="771990" y="23970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746C50E-0718-4AD9-B8D7-52AE2EDD9BFC}"/>
              </a:ext>
            </a:extLst>
          </p:cNvPr>
          <p:cNvSpPr txBox="1"/>
          <p:nvPr/>
        </p:nvSpPr>
        <p:spPr>
          <a:xfrm>
            <a:off x="5045226" y="313042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FB7A6E-2104-402A-B67C-69871468C0E3}"/>
              </a:ext>
            </a:extLst>
          </p:cNvPr>
          <p:cNvSpPr txBox="1"/>
          <p:nvPr/>
        </p:nvSpPr>
        <p:spPr>
          <a:xfrm>
            <a:off x="771990" y="38189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33722F-8867-4998-A06B-D037D972924C}"/>
              </a:ext>
            </a:extLst>
          </p:cNvPr>
          <p:cNvSpPr txBox="1"/>
          <p:nvPr/>
        </p:nvSpPr>
        <p:spPr>
          <a:xfrm>
            <a:off x="6975586" y="45459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C3640C6-F94E-460C-A641-01338A158AEC}"/>
              </a:ext>
            </a:extLst>
          </p:cNvPr>
          <p:cNvSpPr/>
          <p:nvPr/>
        </p:nvSpPr>
        <p:spPr>
          <a:xfrm>
            <a:off x="505460" y="861095"/>
            <a:ext cx="10910960" cy="5162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六、选择适当的句子补全对话。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Sam:Hi,Amy.What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matter with you?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I will leave our primary school.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Sam:I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sorry to hear that.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Amy:Shanghai.My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has a new job there.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A2D323E-F0AC-42C4-B448-731BD1D10C22}"/>
              </a:ext>
            </a:extLst>
          </p:cNvPr>
          <p:cNvSpPr/>
          <p:nvPr/>
        </p:nvSpPr>
        <p:spPr>
          <a:xfrm>
            <a:off x="5086514" y="3617623"/>
            <a:ext cx="6329906" cy="282295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going to a new school there?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sad to say goodbye to you.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C.Good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luck for the future!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D.Where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E.Will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write letters to me?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9A1688D-D51A-4BCC-BCBF-A5427355FF08}"/>
              </a:ext>
            </a:extLst>
          </p:cNvPr>
          <p:cNvSpPr/>
          <p:nvPr/>
        </p:nvSpPr>
        <p:spPr>
          <a:xfrm>
            <a:off x="2231472" y="219505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2B7902-953B-4FA8-B853-7BCBEC98234D}"/>
              </a:ext>
            </a:extLst>
          </p:cNvPr>
          <p:cNvSpPr/>
          <p:nvPr/>
        </p:nvSpPr>
        <p:spPr>
          <a:xfrm>
            <a:off x="5711276" y="283517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EA17928-728A-47BD-BE65-20205A3AE6E6}"/>
              </a:ext>
            </a:extLst>
          </p:cNvPr>
          <p:cNvSpPr/>
          <p:nvPr/>
        </p:nvSpPr>
        <p:spPr>
          <a:xfrm>
            <a:off x="2199904" y="47367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C3640C6-F94E-460C-A641-01338A158AEC}"/>
              </a:ext>
            </a:extLst>
          </p:cNvPr>
          <p:cNvSpPr/>
          <p:nvPr/>
        </p:nvSpPr>
        <p:spPr>
          <a:xfrm>
            <a:off x="505460" y="861095"/>
            <a:ext cx="10910960" cy="5802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Amy:Yes,I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Amy:Of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course.You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my best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friend.I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never forget our time together.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Sam:I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miss you.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Amy:Thank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A2D323E-F0AC-42C4-B448-731BD1D10C22}"/>
              </a:ext>
            </a:extLst>
          </p:cNvPr>
          <p:cNvSpPr/>
          <p:nvPr/>
        </p:nvSpPr>
        <p:spPr>
          <a:xfrm>
            <a:off x="5539212" y="2976133"/>
            <a:ext cx="6264998" cy="282295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going to a new school there?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sad to say goodbye to you.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C.Good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luck for the future!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D.Where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E.Will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write letters to me?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14424B1-F571-4725-837A-43FB2D7D870F}"/>
              </a:ext>
            </a:extLst>
          </p:cNvPr>
          <p:cNvSpPr/>
          <p:nvPr/>
        </p:nvSpPr>
        <p:spPr>
          <a:xfrm>
            <a:off x="2204313" y="156190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573CF0-D780-43A7-B2F3-175F26929ABD}"/>
              </a:ext>
            </a:extLst>
          </p:cNvPr>
          <p:cNvSpPr/>
          <p:nvPr/>
        </p:nvSpPr>
        <p:spPr>
          <a:xfrm>
            <a:off x="4525189" y="344710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1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927A87-53C1-4C72-814A-9061B090E405}"/>
              </a:ext>
            </a:extLst>
          </p:cNvPr>
          <p:cNvSpPr/>
          <p:nvPr/>
        </p:nvSpPr>
        <p:spPr>
          <a:xfrm>
            <a:off x="505459" y="841079"/>
            <a:ext cx="11181081" cy="5799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七、阅读短文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going to say goodbye to our primary school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had a happy time at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school.You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a kind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girl.You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helped me in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Science.You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taught me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Chinese.You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brought me lots of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joy.I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never forget our time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together.You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my best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friend.Best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wishes to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you!I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miss you!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Love,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29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CAADB87-CE97-475E-B611-256B6AD9E408}"/>
              </a:ext>
            </a:extLst>
          </p:cNvPr>
          <p:cNvSpPr/>
          <p:nvPr/>
        </p:nvSpPr>
        <p:spPr>
          <a:xfrm>
            <a:off x="505460" y="861094"/>
            <a:ext cx="8638540" cy="4707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1.Who wrote this letter?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400" u="sng" dirty="0">
                <a:solidFill>
                  <a:srgbClr val="FF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400" u="sng" dirty="0">
              <a:solidFill>
                <a:srgbClr val="FF00FF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u="sng" dirty="0">
              <a:solidFill>
                <a:srgbClr val="FF00FF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2.Did they have a happy time at school?	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u="sng" dirty="0">
              <a:solidFill>
                <a:srgbClr val="FF00FF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kind girl?	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8A17C4D-BDA2-4B84-B932-D57EED09C2E6}"/>
              </a:ext>
            </a:extLst>
          </p:cNvPr>
          <p:cNvSpPr/>
          <p:nvPr/>
        </p:nvSpPr>
        <p:spPr>
          <a:xfrm>
            <a:off x="854099" y="1576831"/>
            <a:ext cx="2118400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115C4B4-8471-4399-B3A3-2142EF1C60A0}"/>
              </a:ext>
            </a:extLst>
          </p:cNvPr>
          <p:cNvSpPr/>
          <p:nvPr/>
        </p:nvSpPr>
        <p:spPr>
          <a:xfrm>
            <a:off x="854099" y="3261543"/>
            <a:ext cx="3436775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Yes,they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93A6B4-FF88-430D-87B9-40576D5D89EF}"/>
              </a:ext>
            </a:extLst>
          </p:cNvPr>
          <p:cNvSpPr/>
          <p:nvPr/>
        </p:nvSpPr>
        <p:spPr>
          <a:xfrm>
            <a:off x="950073" y="4764868"/>
            <a:ext cx="3000758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Yes,she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8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CAADB87-CE97-475E-B611-256B6AD9E408}"/>
              </a:ext>
            </a:extLst>
          </p:cNvPr>
          <p:cNvSpPr/>
          <p:nvPr/>
        </p:nvSpPr>
        <p:spPr>
          <a:xfrm>
            <a:off x="505460" y="861094"/>
            <a:ext cx="8638540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4.Did Amy teach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Chinese?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5.Are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Amy best friends?	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0FAE79F-09A8-4358-AB60-70943E67B890}"/>
              </a:ext>
            </a:extLst>
          </p:cNvPr>
          <p:cNvSpPr/>
          <p:nvPr/>
        </p:nvSpPr>
        <p:spPr>
          <a:xfrm>
            <a:off x="798052" y="1576831"/>
            <a:ext cx="3751476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No,she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3C5026-9ABA-43AA-A584-B936E55E6D3E}"/>
              </a:ext>
            </a:extLst>
          </p:cNvPr>
          <p:cNvSpPr/>
          <p:nvPr/>
        </p:nvSpPr>
        <p:spPr>
          <a:xfrm>
            <a:off x="798052" y="3411252"/>
            <a:ext cx="34127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Yes,they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969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8F33D97-8617-422B-BD64-F180B3113088}"/>
              </a:ext>
            </a:extLst>
          </p:cNvPr>
          <p:cNvSpPr/>
          <p:nvPr/>
        </p:nvSpPr>
        <p:spPr>
          <a:xfrm>
            <a:off x="505459" y="1616819"/>
            <a:ext cx="11254991" cy="4772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is my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 in primary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school.I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goodbye to my teachers and classmates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soon.I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feeling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.Miss Wang is a wonderful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.She teaches us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her.Fangfang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my best friend at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nice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girl.She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lot.I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remember the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with her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forever.Look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my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notebook!I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asked my friends to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messages about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notebook.I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keep it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forever.When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miss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read these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54C675A-E558-4207-BF73-BB7F8B102C4F}"/>
              </a:ext>
            </a:extLst>
          </p:cNvPr>
          <p:cNvSpPr/>
          <p:nvPr/>
        </p:nvSpPr>
        <p:spPr>
          <a:xfrm>
            <a:off x="505459" y="861095"/>
            <a:ext cx="1100645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)1.A.first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B.last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C.third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)2.A.say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B.says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C.saying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)3.A.tired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B.happy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C.sad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)4.A.student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B.doctor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C.teacher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)5.A.miss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B.forget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C.remember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F823C8-898C-48CC-ACF2-E9DBD678987C}"/>
              </a:ext>
            </a:extLst>
          </p:cNvPr>
          <p:cNvSpPr/>
          <p:nvPr/>
        </p:nvSpPr>
        <p:spPr>
          <a:xfrm>
            <a:off x="1042151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9D4FFF5-3F9E-4FF0-BAE5-4976C0C53FE6}"/>
              </a:ext>
            </a:extLst>
          </p:cNvPr>
          <p:cNvSpPr/>
          <p:nvPr/>
        </p:nvSpPr>
        <p:spPr>
          <a:xfrm>
            <a:off x="1024344" y="18365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1FB3C6-8662-4754-8C2E-DBCD057BBBC0}"/>
              </a:ext>
            </a:extLst>
          </p:cNvPr>
          <p:cNvSpPr/>
          <p:nvPr/>
        </p:nvSpPr>
        <p:spPr>
          <a:xfrm>
            <a:off x="1048389" y="26365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FE42CB7-1619-41AC-9225-060DDE963A77}"/>
              </a:ext>
            </a:extLst>
          </p:cNvPr>
          <p:cNvSpPr/>
          <p:nvPr/>
        </p:nvSpPr>
        <p:spPr>
          <a:xfrm>
            <a:off x="1048389" y="34275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ED987AA-D1F5-48B4-A96E-F023B0257503}"/>
              </a:ext>
            </a:extLst>
          </p:cNvPr>
          <p:cNvSpPr/>
          <p:nvPr/>
        </p:nvSpPr>
        <p:spPr>
          <a:xfrm>
            <a:off x="1066794" y="41781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524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54C675A-E558-4207-BF73-BB7F8B102C4F}"/>
              </a:ext>
            </a:extLst>
          </p:cNvPr>
          <p:cNvSpPr/>
          <p:nvPr/>
        </p:nvSpPr>
        <p:spPr>
          <a:xfrm>
            <a:off x="505459" y="861095"/>
            <a:ext cx="1100645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)6.A.helping	     B.to help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C.helped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)7.A.happy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B.happiness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C.happily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)8.A.write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B.wrote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C.writes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)9.A.them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C.themselves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)10.A.letters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B.messages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C.stories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609E967-D0E9-4849-8C58-5CB4BA00B9A3}"/>
              </a:ext>
            </a:extLst>
          </p:cNvPr>
          <p:cNvSpPr/>
          <p:nvPr/>
        </p:nvSpPr>
        <p:spPr>
          <a:xfrm>
            <a:off x="1033098" y="1059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FF6CED0-08D2-4BC7-950F-F32E35C49810}"/>
              </a:ext>
            </a:extLst>
          </p:cNvPr>
          <p:cNvSpPr/>
          <p:nvPr/>
        </p:nvSpPr>
        <p:spPr>
          <a:xfrm>
            <a:off x="1033098" y="18029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39AF674-61B6-458B-9429-F0BD81B99F47}"/>
              </a:ext>
            </a:extLst>
          </p:cNvPr>
          <p:cNvSpPr/>
          <p:nvPr/>
        </p:nvSpPr>
        <p:spPr>
          <a:xfrm>
            <a:off x="1057443" y="26168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541871F-D621-4163-8AA4-88FCAF74372C}"/>
              </a:ext>
            </a:extLst>
          </p:cNvPr>
          <p:cNvSpPr/>
          <p:nvPr/>
        </p:nvSpPr>
        <p:spPr>
          <a:xfrm>
            <a:off x="1033098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4BB8D98-B636-4D11-BE92-B7CB91DBFD20}"/>
              </a:ext>
            </a:extLst>
          </p:cNvPr>
          <p:cNvSpPr/>
          <p:nvPr/>
        </p:nvSpPr>
        <p:spPr>
          <a:xfrm>
            <a:off x="1081488" y="41743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587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5AD2D03-3F23-437D-8E75-3704CB1A549E}"/>
              </a:ext>
            </a:extLst>
          </p:cNvPr>
          <p:cNvSpPr/>
          <p:nvPr/>
        </p:nvSpPr>
        <p:spPr>
          <a:xfrm>
            <a:off x="615635" y="1837859"/>
            <a:ext cx="11171977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一、判断下列单词画线部分发音是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)2.f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ank           (           )4.messa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reat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)5.k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	       m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      (           )6.b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	          for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A2FBC50-13C4-48DE-9529-29F72252A07D}"/>
              </a:ext>
            </a:extLst>
          </p:cNvPr>
          <p:cNvSpPr/>
          <p:nvPr/>
        </p:nvSpPr>
        <p:spPr>
          <a:xfrm>
            <a:off x="1158843" y="27607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176EC5-7778-4D98-99F2-49BD8C1A52F5}"/>
              </a:ext>
            </a:extLst>
          </p:cNvPr>
          <p:cNvSpPr/>
          <p:nvPr/>
        </p:nvSpPr>
        <p:spPr>
          <a:xfrm>
            <a:off x="1158843" y="360185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03BB203-DB0B-4759-9887-42B721A5A0FC}"/>
              </a:ext>
            </a:extLst>
          </p:cNvPr>
          <p:cNvSpPr/>
          <p:nvPr/>
        </p:nvSpPr>
        <p:spPr>
          <a:xfrm>
            <a:off x="1158843" y="4329962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5D3C4C4-5054-46D9-B583-390484D14C21}"/>
              </a:ext>
            </a:extLst>
          </p:cNvPr>
          <p:cNvSpPr/>
          <p:nvPr/>
        </p:nvSpPr>
        <p:spPr>
          <a:xfrm>
            <a:off x="6815293" y="27961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263989-9712-472F-B9D4-CDABB2C3BCC5}"/>
              </a:ext>
            </a:extLst>
          </p:cNvPr>
          <p:cNvSpPr/>
          <p:nvPr/>
        </p:nvSpPr>
        <p:spPr>
          <a:xfrm>
            <a:off x="6815292" y="36018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F7B85D9-C333-4A23-82AA-EDFFF37919FC}"/>
              </a:ext>
            </a:extLst>
          </p:cNvPr>
          <p:cNvSpPr/>
          <p:nvPr/>
        </p:nvSpPr>
        <p:spPr>
          <a:xfrm>
            <a:off x="6851359" y="4370090"/>
            <a:ext cx="4267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157C639-9B7C-416F-8EEE-C882DF8ABC50}"/>
              </a:ext>
            </a:extLst>
          </p:cNvPr>
          <p:cNvSpPr/>
          <p:nvPr/>
        </p:nvSpPr>
        <p:spPr>
          <a:xfrm>
            <a:off x="505460" y="861094"/>
            <a:ext cx="11445114" cy="4403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二、按要求完成下列各题。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1.wish (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复数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2.write (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过去式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3.remember (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反义词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4.Chinese (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国家名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5.luck (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形容词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6.lovely (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 (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完整形式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8.brought (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B5493E-5B4E-445F-8D4B-588EB4AD8572}"/>
              </a:ext>
            </a:extLst>
          </p:cNvPr>
          <p:cNvSpPr/>
          <p:nvPr/>
        </p:nvSpPr>
        <p:spPr>
          <a:xfrm>
            <a:off x="3126532" y="1995876"/>
            <a:ext cx="1303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E1F93A5-4B21-438B-A1BD-B6166D915006}"/>
              </a:ext>
            </a:extLst>
          </p:cNvPr>
          <p:cNvSpPr/>
          <p:nvPr/>
        </p:nvSpPr>
        <p:spPr>
          <a:xfrm>
            <a:off x="4268290" y="2832395"/>
            <a:ext cx="1156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C8C5785-5625-4F92-9DEE-EEC8B0F76D38}"/>
              </a:ext>
            </a:extLst>
          </p:cNvPr>
          <p:cNvSpPr/>
          <p:nvPr/>
        </p:nvSpPr>
        <p:spPr>
          <a:xfrm>
            <a:off x="3573957" y="3755920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404ACB3-6B4D-4CC5-BCE5-97498B513710}"/>
              </a:ext>
            </a:extLst>
          </p:cNvPr>
          <p:cNvSpPr/>
          <p:nvPr/>
        </p:nvSpPr>
        <p:spPr>
          <a:xfrm>
            <a:off x="3737535" y="4601700"/>
            <a:ext cx="10615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6A1B390-37C4-4144-AB3A-F594370BF129}"/>
              </a:ext>
            </a:extLst>
          </p:cNvPr>
          <p:cNvSpPr/>
          <p:nvPr/>
        </p:nvSpPr>
        <p:spPr>
          <a:xfrm>
            <a:off x="9465595" y="1968716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12D40A1-2693-4A54-8520-AC8C1FCBE0AD}"/>
              </a:ext>
            </a:extLst>
          </p:cNvPr>
          <p:cNvSpPr/>
          <p:nvPr/>
        </p:nvSpPr>
        <p:spPr>
          <a:xfrm>
            <a:off x="9849755" y="2859554"/>
            <a:ext cx="11657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ACF3FE7-B6A8-479D-8BFB-7431357637FC}"/>
              </a:ext>
            </a:extLst>
          </p:cNvPr>
          <p:cNvSpPr/>
          <p:nvPr/>
        </p:nvSpPr>
        <p:spPr>
          <a:xfrm>
            <a:off x="9325910" y="3739177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7AD4A6E-72F3-4070-8F57-167D09A8ABA4}"/>
              </a:ext>
            </a:extLst>
          </p:cNvPr>
          <p:cNvSpPr/>
          <p:nvPr/>
        </p:nvSpPr>
        <p:spPr>
          <a:xfrm>
            <a:off x="10207678" y="4627430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BB4BA5A-8AC9-4A4B-846B-7EBD963D7F3F}"/>
              </a:ext>
            </a:extLst>
          </p:cNvPr>
          <p:cNvSpPr/>
          <p:nvPr/>
        </p:nvSpPr>
        <p:spPr>
          <a:xfrm>
            <a:off x="505459" y="861094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)1.Best wishes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)2.We will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our friends at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A.missing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B.miss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C.misses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)3.Come to the UK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 games!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A.look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B.see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C.watch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473D1A0-64E7-4F64-B3AB-962448244277}"/>
              </a:ext>
            </a:extLst>
          </p:cNvPr>
          <p:cNvSpPr/>
          <p:nvPr/>
        </p:nvSpPr>
        <p:spPr>
          <a:xfrm>
            <a:off x="1039184" y="18175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A65683D-EC74-49F8-A608-A4850BC32C67}"/>
              </a:ext>
            </a:extLst>
          </p:cNvPr>
          <p:cNvSpPr/>
          <p:nvPr/>
        </p:nvSpPr>
        <p:spPr>
          <a:xfrm>
            <a:off x="1081636" y="33895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3D6F199-3D37-49EE-98F3-6021B8725B3A}"/>
              </a:ext>
            </a:extLst>
          </p:cNvPr>
          <p:cNvSpPr/>
          <p:nvPr/>
        </p:nvSpPr>
        <p:spPr>
          <a:xfrm>
            <a:off x="1060414" y="49614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756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BB4BA5A-8AC9-4A4B-846B-7EBD963D7F3F}"/>
              </a:ext>
            </a:extLst>
          </p:cNvPr>
          <p:cNvSpPr/>
          <p:nvPr/>
        </p:nvSpPr>
        <p:spPr>
          <a:xfrm>
            <a:off x="505459" y="861094"/>
            <a:ext cx="1100645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)4.My father often helps 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B.at	                   C.in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)5.He brought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 of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presents.We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were so happy.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A.us	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C.our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)6.You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a naughty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 boy.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5D5026F-F553-4A3D-A463-7C62816950C2}"/>
              </a:ext>
            </a:extLst>
          </p:cNvPr>
          <p:cNvSpPr/>
          <p:nvPr/>
        </p:nvSpPr>
        <p:spPr>
          <a:xfrm>
            <a:off x="1051205" y="1056522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14F8164-5B2D-447E-AF61-7B648C2A4200}"/>
              </a:ext>
            </a:extLst>
          </p:cNvPr>
          <p:cNvSpPr/>
          <p:nvPr/>
        </p:nvSpPr>
        <p:spPr>
          <a:xfrm>
            <a:off x="1051205" y="2604263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4966AEF-CCAD-439C-83F6-F12273E600B0}"/>
              </a:ext>
            </a:extLst>
          </p:cNvPr>
          <p:cNvSpPr/>
          <p:nvPr/>
        </p:nvSpPr>
        <p:spPr>
          <a:xfrm>
            <a:off x="1051205" y="41701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304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BB4BA5A-8AC9-4A4B-846B-7EBD963D7F3F}"/>
              </a:ext>
            </a:extLst>
          </p:cNvPr>
          <p:cNvSpPr/>
          <p:nvPr/>
        </p:nvSpPr>
        <p:spPr>
          <a:xfrm>
            <a:off x="505459" y="861094"/>
            <a:ext cx="11006455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)7.—I miss you very much.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A.OK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C.Great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)8.They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Olympic Games soon.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A.watch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B.watched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C.will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watch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FCBEB10-A90C-4F14-846A-494555BF7D95}"/>
              </a:ext>
            </a:extLst>
          </p:cNvPr>
          <p:cNvSpPr/>
          <p:nvPr/>
        </p:nvSpPr>
        <p:spPr>
          <a:xfrm>
            <a:off x="1125417" y="1054614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8F4A0BB-46DE-4D2E-8EC1-958F77550F3D}"/>
              </a:ext>
            </a:extLst>
          </p:cNvPr>
          <p:cNvSpPr/>
          <p:nvPr/>
        </p:nvSpPr>
        <p:spPr>
          <a:xfrm>
            <a:off x="1125417" y="26142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9417B82-C0FF-4A18-B225-DE91AA11C88C}"/>
              </a:ext>
            </a:extLst>
          </p:cNvPr>
          <p:cNvSpPr/>
          <p:nvPr/>
        </p:nvSpPr>
        <p:spPr>
          <a:xfrm>
            <a:off x="505460" y="841079"/>
            <a:ext cx="11006454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1.Best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you!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book forever.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3.Please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this book.(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请在这本书上写留言。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祝你未来好运。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30D86B1-7DDE-4164-A747-F21800022D0B}"/>
              </a:ext>
            </a:extLst>
          </p:cNvPr>
          <p:cNvSpPr/>
          <p:nvPr/>
        </p:nvSpPr>
        <p:spPr>
          <a:xfrm>
            <a:off x="2461511" y="178131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C251754-F87D-4476-8752-41B968772534}"/>
              </a:ext>
            </a:extLst>
          </p:cNvPr>
          <p:cNvSpPr/>
          <p:nvPr/>
        </p:nvSpPr>
        <p:spPr>
          <a:xfrm>
            <a:off x="2163849" y="255423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6E50287-C44B-4114-A696-9F689FCA8B87}"/>
              </a:ext>
            </a:extLst>
          </p:cNvPr>
          <p:cNvSpPr/>
          <p:nvPr/>
        </p:nvSpPr>
        <p:spPr>
          <a:xfrm>
            <a:off x="2559149" y="332716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86E578-689F-496C-8A71-A2723B91CAEF}"/>
              </a:ext>
            </a:extLst>
          </p:cNvPr>
          <p:cNvSpPr/>
          <p:nvPr/>
        </p:nvSpPr>
        <p:spPr>
          <a:xfrm>
            <a:off x="4820269" y="3327161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980C986-3C8F-4527-A5E5-D5B221FC7C3C}"/>
              </a:ext>
            </a:extLst>
          </p:cNvPr>
          <p:cNvSpPr/>
          <p:nvPr/>
        </p:nvSpPr>
        <p:spPr>
          <a:xfrm>
            <a:off x="6233409" y="3309055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message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A67E088-E2C2-4591-B80E-B98EF0BCE70F}"/>
              </a:ext>
            </a:extLst>
          </p:cNvPr>
          <p:cNvSpPr/>
          <p:nvPr/>
        </p:nvSpPr>
        <p:spPr>
          <a:xfrm>
            <a:off x="1134325" y="4882945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D85BAD0-A069-4E86-B76E-C8150AD37558}"/>
              </a:ext>
            </a:extLst>
          </p:cNvPr>
          <p:cNvSpPr/>
          <p:nvPr/>
        </p:nvSpPr>
        <p:spPr>
          <a:xfrm>
            <a:off x="3100323" y="488294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19F6669-F595-4AA2-AEB6-DCFA445537B6}"/>
              </a:ext>
            </a:extLst>
          </p:cNvPr>
          <p:cNvSpPr/>
          <p:nvPr/>
        </p:nvSpPr>
        <p:spPr>
          <a:xfrm>
            <a:off x="6096000" y="4882945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9417B82-C0FF-4A18-B225-DE91AA11C88C}"/>
              </a:ext>
            </a:extLst>
          </p:cNvPr>
          <p:cNvSpPr/>
          <p:nvPr/>
        </p:nvSpPr>
        <p:spPr>
          <a:xfrm>
            <a:off x="505460" y="841079"/>
            <a:ext cx="11006454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5.Lucy is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girl.(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露西是一个淘气但又可爱的女孩。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lots of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你给我带来了许多乐趣。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7.We are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我们将在七月说再见。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5E6CD12-9704-49F3-845A-C4DDB4728773}"/>
              </a:ext>
            </a:extLst>
          </p:cNvPr>
          <p:cNvSpPr/>
          <p:nvPr/>
        </p:nvSpPr>
        <p:spPr>
          <a:xfrm>
            <a:off x="2964956" y="997405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naughty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71D0775-D88B-45C3-B6FF-14C9447E6788}"/>
              </a:ext>
            </a:extLst>
          </p:cNvPr>
          <p:cNvSpPr/>
          <p:nvPr/>
        </p:nvSpPr>
        <p:spPr>
          <a:xfrm>
            <a:off x="6227387" y="988352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CF7D33C-390A-4E72-8F0C-432CEBE9153C}"/>
              </a:ext>
            </a:extLst>
          </p:cNvPr>
          <p:cNvSpPr/>
          <p:nvPr/>
        </p:nvSpPr>
        <p:spPr>
          <a:xfrm>
            <a:off x="2065547" y="2548498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29DD7A8-150E-4E7F-AE7A-82160FC71CDA}"/>
              </a:ext>
            </a:extLst>
          </p:cNvPr>
          <p:cNvSpPr/>
          <p:nvPr/>
        </p:nvSpPr>
        <p:spPr>
          <a:xfrm>
            <a:off x="6494286" y="255741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26425B5-F6D4-470B-BB75-14761FC5F413}"/>
              </a:ext>
            </a:extLst>
          </p:cNvPr>
          <p:cNvSpPr/>
          <p:nvPr/>
        </p:nvSpPr>
        <p:spPr>
          <a:xfrm>
            <a:off x="4227953" y="4098998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B3B0164-8930-4441-9AF7-3F62D3BC319E}"/>
              </a:ext>
            </a:extLst>
          </p:cNvPr>
          <p:cNvSpPr/>
          <p:nvPr/>
        </p:nvSpPr>
        <p:spPr>
          <a:xfrm>
            <a:off x="5898652" y="4121497"/>
            <a:ext cx="16866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goodbye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FCA7C77-73F0-4C7A-A2F9-2784C54F110C}"/>
              </a:ext>
            </a:extLst>
          </p:cNvPr>
          <p:cNvSpPr/>
          <p:nvPr/>
        </p:nvSpPr>
        <p:spPr>
          <a:xfrm>
            <a:off x="8717003" y="409899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July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424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9417B82-C0FF-4A18-B225-DE91AA11C88C}"/>
              </a:ext>
            </a:extLst>
          </p:cNvPr>
          <p:cNvSpPr/>
          <p:nvPr/>
        </p:nvSpPr>
        <p:spPr>
          <a:xfrm>
            <a:off x="505460" y="841079"/>
            <a:ext cx="11006454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8.Sam is my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想念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him.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9.You are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了不起的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 forever.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10.I study in Guangzhou No.1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B734D4E-87B9-4758-A89D-898982B92CA0}"/>
              </a:ext>
            </a:extLst>
          </p:cNvPr>
          <p:cNvSpPr/>
          <p:nvPr/>
        </p:nvSpPr>
        <p:spPr>
          <a:xfrm>
            <a:off x="3297906" y="997405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CC277F2-D41E-4C4A-B76B-7D7AD10B45CE}"/>
              </a:ext>
            </a:extLst>
          </p:cNvPr>
          <p:cNvSpPr/>
          <p:nvPr/>
        </p:nvSpPr>
        <p:spPr>
          <a:xfrm>
            <a:off x="8581506" y="946407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433C6A7-9533-4DCB-B06A-786390836454}"/>
              </a:ext>
            </a:extLst>
          </p:cNvPr>
          <p:cNvSpPr/>
          <p:nvPr/>
        </p:nvSpPr>
        <p:spPr>
          <a:xfrm>
            <a:off x="3631071" y="2503233"/>
            <a:ext cx="19784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wonderful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0D12118-12D2-4062-B63F-2F01E5C60B5C}"/>
              </a:ext>
            </a:extLst>
          </p:cNvPr>
          <p:cNvSpPr/>
          <p:nvPr/>
        </p:nvSpPr>
        <p:spPr>
          <a:xfrm>
            <a:off x="1253479" y="3306412"/>
            <a:ext cx="19559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B32D567-AEDC-4495-BCF2-3122EC5C5390}"/>
              </a:ext>
            </a:extLst>
          </p:cNvPr>
          <p:cNvSpPr/>
          <p:nvPr/>
        </p:nvSpPr>
        <p:spPr>
          <a:xfrm>
            <a:off x="6504059" y="4080891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9F599F7-A96D-4DB1-8464-D4F7187D543F}"/>
              </a:ext>
            </a:extLst>
          </p:cNvPr>
          <p:cNvSpPr/>
          <p:nvPr/>
        </p:nvSpPr>
        <p:spPr>
          <a:xfrm>
            <a:off x="8869405" y="4112445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424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1400</Words>
  <Application>Microsoft Office PowerPoint</Application>
  <PresentationFormat>宽屏</PresentationFormat>
  <Paragraphs>202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楷体</vt:lpstr>
      <vt:lpstr>方正小标宋_GBK</vt:lpstr>
      <vt:lpstr>Wingdings</vt:lpstr>
      <vt:lpstr>Arial</vt:lpstr>
      <vt:lpstr>Times New Roman</vt:lpstr>
      <vt:lpstr>方正大标宋_GBK</vt:lpstr>
      <vt:lpstr>方正隶变_GBK</vt:lpstr>
      <vt:lpstr>Calibri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266</cp:revision>
  <dcterms:created xsi:type="dcterms:W3CDTF">2019-06-19T02:08:00Z</dcterms:created>
  <dcterms:modified xsi:type="dcterms:W3CDTF">2014-01-28T13:45:17Z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